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7" r:id="rId5"/>
  </p:sldMasterIdLst>
  <p:notesMasterIdLst>
    <p:notesMasterId r:id="rId39"/>
  </p:notesMasterIdLst>
  <p:sldIdLst>
    <p:sldId id="291" r:id="rId6"/>
    <p:sldId id="296" r:id="rId7"/>
    <p:sldId id="315" r:id="rId8"/>
    <p:sldId id="314" r:id="rId9"/>
    <p:sldId id="269" r:id="rId10"/>
    <p:sldId id="283" r:id="rId11"/>
    <p:sldId id="276" r:id="rId12"/>
    <p:sldId id="322" r:id="rId13"/>
    <p:sldId id="270" r:id="rId14"/>
    <p:sldId id="286" r:id="rId15"/>
    <p:sldId id="297" r:id="rId16"/>
    <p:sldId id="298" r:id="rId17"/>
    <p:sldId id="299" r:id="rId18"/>
    <p:sldId id="300" r:id="rId19"/>
    <p:sldId id="301" r:id="rId20"/>
    <p:sldId id="302" r:id="rId21"/>
    <p:sldId id="303" r:id="rId22"/>
    <p:sldId id="304" r:id="rId23"/>
    <p:sldId id="305" r:id="rId24"/>
    <p:sldId id="306" r:id="rId25"/>
    <p:sldId id="307" r:id="rId26"/>
    <p:sldId id="308" r:id="rId27"/>
    <p:sldId id="309" r:id="rId28"/>
    <p:sldId id="310" r:id="rId29"/>
    <p:sldId id="311" r:id="rId30"/>
    <p:sldId id="312" r:id="rId31"/>
    <p:sldId id="313" r:id="rId32"/>
    <p:sldId id="316" r:id="rId33"/>
    <p:sldId id="321" r:id="rId34"/>
    <p:sldId id="320" r:id="rId35"/>
    <p:sldId id="317" r:id="rId36"/>
    <p:sldId id="318" r:id="rId37"/>
    <p:sldId id="319" r:id="rId38"/>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2B79"/>
    <a:srgbClr val="000000"/>
    <a:srgbClr val="FFFFFF"/>
    <a:srgbClr val="FFB606"/>
    <a:srgbClr val="772B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F20D2-75C8-AE9C-AB37-2DFC0BE3CF0F}" v="173" dt="2022-07-13T09:35:18.380"/>
    <p1510:client id="{F7E33662-CCFC-47A3-9C05-538B54A073B0}" v="41" dt="2022-07-13T09:55:15.2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mel Offord" userId="32b3eb48-aeec-43ab-ad7e-27db68ac3335" providerId="ADAL" clId="{F7E33662-CCFC-47A3-9C05-538B54A073B0}"/>
    <pc:docChg chg="undo custSel addSld delSld modSld sldOrd">
      <pc:chgData name="Carmel Offord" userId="32b3eb48-aeec-43ab-ad7e-27db68ac3335" providerId="ADAL" clId="{F7E33662-CCFC-47A3-9C05-538B54A073B0}" dt="2022-07-13T09:56:19.271" v="3224"/>
      <pc:docMkLst>
        <pc:docMk/>
      </pc:docMkLst>
      <pc:sldChg chg="addSp modSp ord">
        <pc:chgData name="Carmel Offord" userId="32b3eb48-aeec-43ab-ad7e-27db68ac3335" providerId="ADAL" clId="{F7E33662-CCFC-47A3-9C05-538B54A073B0}" dt="2022-07-13T08:58:32.421" v="574"/>
        <pc:sldMkLst>
          <pc:docMk/>
          <pc:sldMk cId="798482703" sldId="269"/>
        </pc:sldMkLst>
        <pc:picChg chg="add mod">
          <ac:chgData name="Carmel Offord" userId="32b3eb48-aeec-43ab-ad7e-27db68ac3335" providerId="ADAL" clId="{F7E33662-CCFC-47A3-9C05-538B54A073B0}" dt="2022-07-13T08:58:32.421" v="574"/>
          <ac:picMkLst>
            <pc:docMk/>
            <pc:sldMk cId="798482703" sldId="269"/>
            <ac:picMk id="5" creationId="{3D789DC2-0DCF-ED3F-6EC1-C36B4B4505A0}"/>
          </ac:picMkLst>
        </pc:picChg>
      </pc:sldChg>
      <pc:sldChg chg="modSp mod ord">
        <pc:chgData name="Carmel Offord" userId="32b3eb48-aeec-43ab-ad7e-27db68ac3335" providerId="ADAL" clId="{F7E33662-CCFC-47A3-9C05-538B54A073B0}" dt="2022-07-13T09:10:11.556" v="1354"/>
        <pc:sldMkLst>
          <pc:docMk/>
          <pc:sldMk cId="2825039688" sldId="270"/>
        </pc:sldMkLst>
        <pc:spChg chg="mod">
          <ac:chgData name="Carmel Offord" userId="32b3eb48-aeec-43ab-ad7e-27db68ac3335" providerId="ADAL" clId="{F7E33662-CCFC-47A3-9C05-538B54A073B0}" dt="2022-07-13T09:05:22.119" v="1016" actId="27636"/>
          <ac:spMkLst>
            <pc:docMk/>
            <pc:sldMk cId="2825039688" sldId="270"/>
            <ac:spMk id="3" creationId="{B8679B2D-955F-453B-AA11-A4A918E47A84}"/>
          </ac:spMkLst>
        </pc:spChg>
      </pc:sldChg>
      <pc:sldChg chg="modSp mod ord">
        <pc:chgData name="Carmel Offord" userId="32b3eb48-aeec-43ab-ad7e-27db68ac3335" providerId="ADAL" clId="{F7E33662-CCFC-47A3-9C05-538B54A073B0}" dt="2022-07-13T09:10:11.556" v="1354"/>
        <pc:sldMkLst>
          <pc:docMk/>
          <pc:sldMk cId="3733392470" sldId="276"/>
        </pc:sldMkLst>
        <pc:spChg chg="mod">
          <ac:chgData name="Carmel Offord" userId="32b3eb48-aeec-43ab-ad7e-27db68ac3335" providerId="ADAL" clId="{F7E33662-CCFC-47A3-9C05-538B54A073B0}" dt="2022-07-13T09:05:17.090" v="1012" actId="20577"/>
          <ac:spMkLst>
            <pc:docMk/>
            <pc:sldMk cId="3733392470" sldId="276"/>
            <ac:spMk id="2" creationId="{8ABA6C42-E83A-6B48-BC13-B417499C801A}"/>
          </ac:spMkLst>
        </pc:spChg>
      </pc:sldChg>
      <pc:sldChg chg="ord">
        <pc:chgData name="Carmel Offord" userId="32b3eb48-aeec-43ab-ad7e-27db68ac3335" providerId="ADAL" clId="{F7E33662-CCFC-47A3-9C05-538B54A073B0}" dt="2022-07-13T09:02:03.095" v="612"/>
        <pc:sldMkLst>
          <pc:docMk/>
          <pc:sldMk cId="1745649685" sldId="283"/>
        </pc:sldMkLst>
      </pc:sldChg>
      <pc:sldChg chg="del">
        <pc:chgData name="Carmel Offord" userId="32b3eb48-aeec-43ab-ad7e-27db68ac3335" providerId="ADAL" clId="{F7E33662-CCFC-47A3-9C05-538B54A073B0}" dt="2022-07-13T09:02:39.665" v="615" actId="47"/>
        <pc:sldMkLst>
          <pc:docMk/>
          <pc:sldMk cId="3586666764" sldId="284"/>
        </pc:sldMkLst>
      </pc:sldChg>
      <pc:sldChg chg="del">
        <pc:chgData name="Carmel Offord" userId="32b3eb48-aeec-43ab-ad7e-27db68ac3335" providerId="ADAL" clId="{F7E33662-CCFC-47A3-9C05-538B54A073B0}" dt="2022-07-13T09:02:42.965" v="616" actId="47"/>
        <pc:sldMkLst>
          <pc:docMk/>
          <pc:sldMk cId="2511799028" sldId="285"/>
        </pc:sldMkLst>
      </pc:sldChg>
      <pc:sldChg chg="modSp mod ord">
        <pc:chgData name="Carmel Offord" userId="32b3eb48-aeec-43ab-ad7e-27db68ac3335" providerId="ADAL" clId="{F7E33662-CCFC-47A3-9C05-538B54A073B0}" dt="2022-07-13T09:10:11.556" v="1354"/>
        <pc:sldMkLst>
          <pc:docMk/>
          <pc:sldMk cId="2539453296" sldId="286"/>
        </pc:sldMkLst>
        <pc:spChg chg="mod">
          <ac:chgData name="Carmel Offord" userId="32b3eb48-aeec-43ab-ad7e-27db68ac3335" providerId="ADAL" clId="{F7E33662-CCFC-47A3-9C05-538B54A073B0}" dt="2022-07-13T09:05:28.765" v="1018" actId="27636"/>
          <ac:spMkLst>
            <pc:docMk/>
            <pc:sldMk cId="2539453296" sldId="286"/>
            <ac:spMk id="2" creationId="{9430FD6A-8C68-5C4E-A0C2-E991EF5265F7}"/>
          </ac:spMkLst>
        </pc:spChg>
        <pc:spChg chg="mod">
          <ac:chgData name="Carmel Offord" userId="32b3eb48-aeec-43ab-ad7e-27db68ac3335" providerId="ADAL" clId="{F7E33662-CCFC-47A3-9C05-538B54A073B0}" dt="2022-07-13T09:04:54.181" v="970" actId="20577"/>
          <ac:spMkLst>
            <pc:docMk/>
            <pc:sldMk cId="2539453296" sldId="286"/>
            <ac:spMk id="4" creationId="{0F6BC863-8C8C-7F40-9911-F6FC81AEDB1D}"/>
          </ac:spMkLst>
        </pc:spChg>
      </pc:sldChg>
      <pc:sldChg chg="del">
        <pc:chgData name="Carmel Offord" userId="32b3eb48-aeec-43ab-ad7e-27db68ac3335" providerId="ADAL" clId="{F7E33662-CCFC-47A3-9C05-538B54A073B0}" dt="2022-07-13T09:05:32.448" v="1019" actId="47"/>
        <pc:sldMkLst>
          <pc:docMk/>
          <pc:sldMk cId="67607613" sldId="288"/>
        </pc:sldMkLst>
      </pc:sldChg>
      <pc:sldChg chg="del">
        <pc:chgData name="Carmel Offord" userId="32b3eb48-aeec-43ab-ad7e-27db68ac3335" providerId="ADAL" clId="{F7E33662-CCFC-47A3-9C05-538B54A073B0}" dt="2022-07-13T09:05:35.460" v="1020" actId="47"/>
        <pc:sldMkLst>
          <pc:docMk/>
          <pc:sldMk cId="400852657" sldId="289"/>
        </pc:sldMkLst>
      </pc:sldChg>
      <pc:sldChg chg="del ord">
        <pc:chgData name="Carmel Offord" userId="32b3eb48-aeec-43ab-ad7e-27db68ac3335" providerId="ADAL" clId="{F7E33662-CCFC-47A3-9C05-538B54A073B0}" dt="2022-07-13T09:10:15.544" v="1355" actId="47"/>
        <pc:sldMkLst>
          <pc:docMk/>
          <pc:sldMk cId="4186142760" sldId="290"/>
        </pc:sldMkLst>
      </pc:sldChg>
      <pc:sldChg chg="del">
        <pc:chgData name="Carmel Offord" userId="32b3eb48-aeec-43ab-ad7e-27db68ac3335" providerId="ADAL" clId="{F7E33662-CCFC-47A3-9C05-538B54A073B0}" dt="2022-07-13T08:30:06.383" v="526" actId="2696"/>
        <pc:sldMkLst>
          <pc:docMk/>
          <pc:sldMk cId="2275530826" sldId="292"/>
        </pc:sldMkLst>
      </pc:sldChg>
      <pc:sldChg chg="del">
        <pc:chgData name="Carmel Offord" userId="32b3eb48-aeec-43ab-ad7e-27db68ac3335" providerId="ADAL" clId="{F7E33662-CCFC-47A3-9C05-538B54A073B0}" dt="2022-07-13T09:05:43.686" v="1021" actId="47"/>
        <pc:sldMkLst>
          <pc:docMk/>
          <pc:sldMk cId="178137368" sldId="293"/>
        </pc:sldMkLst>
      </pc:sldChg>
      <pc:sldChg chg="del">
        <pc:chgData name="Carmel Offord" userId="32b3eb48-aeec-43ab-ad7e-27db68ac3335" providerId="ADAL" clId="{F7E33662-CCFC-47A3-9C05-538B54A073B0}" dt="2022-07-13T09:05:47.893" v="1023" actId="47"/>
        <pc:sldMkLst>
          <pc:docMk/>
          <pc:sldMk cId="2756348133" sldId="294"/>
        </pc:sldMkLst>
      </pc:sldChg>
      <pc:sldChg chg="del">
        <pc:chgData name="Carmel Offord" userId="32b3eb48-aeec-43ab-ad7e-27db68ac3335" providerId="ADAL" clId="{F7E33662-CCFC-47A3-9C05-538B54A073B0}" dt="2022-07-13T09:05:46.610" v="1022" actId="47"/>
        <pc:sldMkLst>
          <pc:docMk/>
          <pc:sldMk cId="913244794" sldId="295"/>
        </pc:sldMkLst>
      </pc:sldChg>
      <pc:sldChg chg="addSp delSp modSp new mod">
        <pc:chgData name="Carmel Offord" userId="32b3eb48-aeec-43ab-ad7e-27db68ac3335" providerId="ADAL" clId="{F7E33662-CCFC-47A3-9C05-538B54A073B0}" dt="2022-07-13T08:58:59.983" v="580" actId="1076"/>
        <pc:sldMkLst>
          <pc:docMk/>
          <pc:sldMk cId="2936400751" sldId="296"/>
        </pc:sldMkLst>
        <pc:spChg chg="add del mod">
          <ac:chgData name="Carmel Offord" userId="32b3eb48-aeec-43ab-ad7e-27db68ac3335" providerId="ADAL" clId="{F7E33662-CCFC-47A3-9C05-538B54A073B0}" dt="2022-07-13T08:25:54.538" v="251" actId="478"/>
          <ac:spMkLst>
            <pc:docMk/>
            <pc:sldMk cId="2936400751" sldId="296"/>
            <ac:spMk id="3" creationId="{60BD3106-BF5B-C3D2-611F-DC7C27DCF759}"/>
          </ac:spMkLst>
        </pc:spChg>
        <pc:spChg chg="add mod">
          <ac:chgData name="Carmel Offord" userId="32b3eb48-aeec-43ab-ad7e-27db68ac3335" providerId="ADAL" clId="{F7E33662-CCFC-47A3-9C05-538B54A073B0}" dt="2022-07-13T08:30:00.755" v="525" actId="1076"/>
          <ac:spMkLst>
            <pc:docMk/>
            <pc:sldMk cId="2936400751" sldId="296"/>
            <ac:spMk id="5" creationId="{098CBDFE-596C-140D-F665-22FF3295302D}"/>
          </ac:spMkLst>
        </pc:spChg>
        <pc:spChg chg="add mod">
          <ac:chgData name="Carmel Offord" userId="32b3eb48-aeec-43ab-ad7e-27db68ac3335" providerId="ADAL" clId="{F7E33662-CCFC-47A3-9C05-538B54A073B0}" dt="2022-07-13T08:29:56.606" v="524" actId="1076"/>
          <ac:spMkLst>
            <pc:docMk/>
            <pc:sldMk cId="2936400751" sldId="296"/>
            <ac:spMk id="6" creationId="{B70B3CCB-EE1C-B052-42A7-8C3699A8E892}"/>
          </ac:spMkLst>
        </pc:spChg>
        <pc:spChg chg="add mod">
          <ac:chgData name="Carmel Offord" userId="32b3eb48-aeec-43ab-ad7e-27db68ac3335" providerId="ADAL" clId="{F7E33662-CCFC-47A3-9C05-538B54A073B0}" dt="2022-07-13T08:30:39.130" v="570" actId="20577"/>
          <ac:spMkLst>
            <pc:docMk/>
            <pc:sldMk cId="2936400751" sldId="296"/>
            <ac:spMk id="7" creationId="{4B52DB59-DE7F-346E-FB8A-4F593B2D9024}"/>
          </ac:spMkLst>
        </pc:spChg>
        <pc:picChg chg="add mod">
          <ac:chgData name="Carmel Offord" userId="32b3eb48-aeec-43ab-ad7e-27db68ac3335" providerId="ADAL" clId="{F7E33662-CCFC-47A3-9C05-538B54A073B0}" dt="2022-07-13T08:58:59.983" v="580" actId="1076"/>
          <ac:picMkLst>
            <pc:docMk/>
            <pc:sldMk cId="2936400751" sldId="296"/>
            <ac:picMk id="2" creationId="{37204B41-278C-A0E6-7ED5-EE250A533BD6}"/>
          </ac:picMkLst>
        </pc:picChg>
      </pc:sldChg>
      <pc:sldChg chg="addSp modSp new mod">
        <pc:chgData name="Carmel Offord" userId="32b3eb48-aeec-43ab-ad7e-27db68ac3335" providerId="ADAL" clId="{F7E33662-CCFC-47A3-9C05-538B54A073B0}" dt="2022-07-13T08:59:54.691" v="587"/>
        <pc:sldMkLst>
          <pc:docMk/>
          <pc:sldMk cId="318498171" sldId="297"/>
        </pc:sldMkLst>
        <pc:spChg chg="add mod">
          <ac:chgData name="Carmel Offord" userId="32b3eb48-aeec-43ab-ad7e-27db68ac3335" providerId="ADAL" clId="{F7E33662-CCFC-47A3-9C05-538B54A073B0}" dt="2022-07-13T08:59:54.691" v="587"/>
          <ac:spMkLst>
            <pc:docMk/>
            <pc:sldMk cId="318498171" sldId="297"/>
            <ac:spMk id="4" creationId="{45339F67-A137-FFF8-94B3-4324BF393DE3}"/>
          </ac:spMkLst>
        </pc:spChg>
        <pc:picChg chg="add mod">
          <ac:chgData name="Carmel Offord" userId="32b3eb48-aeec-43ab-ad7e-27db68ac3335" providerId="ADAL" clId="{F7E33662-CCFC-47A3-9C05-538B54A073B0}" dt="2022-07-13T08:58:56.851" v="579" actId="14100"/>
          <ac:picMkLst>
            <pc:docMk/>
            <pc:sldMk cId="318498171" sldId="297"/>
            <ac:picMk id="2" creationId="{24C1D6B0-217E-4AC4-88BC-8B74C8FD174E}"/>
          </ac:picMkLst>
        </pc:picChg>
        <pc:picChg chg="add mod">
          <ac:chgData name="Carmel Offord" userId="32b3eb48-aeec-43ab-ad7e-27db68ac3335" providerId="ADAL" clId="{F7E33662-CCFC-47A3-9C05-538B54A073B0}" dt="2022-07-13T08:59:05.793" v="582" actId="1076"/>
          <ac:picMkLst>
            <pc:docMk/>
            <pc:sldMk cId="318498171" sldId="297"/>
            <ac:picMk id="3" creationId="{E2E2DB9A-B259-33F7-63E5-01AE037AF69B}"/>
          </ac:picMkLst>
        </pc:picChg>
      </pc:sldChg>
      <pc:sldChg chg="addSp modSp add mod">
        <pc:chgData name="Carmel Offord" userId="32b3eb48-aeec-43ab-ad7e-27db68ac3335" providerId="ADAL" clId="{F7E33662-CCFC-47A3-9C05-538B54A073B0}" dt="2022-07-13T09:00:01.107" v="589" actId="1036"/>
        <pc:sldMkLst>
          <pc:docMk/>
          <pc:sldMk cId="1044029423" sldId="298"/>
        </pc:sldMkLst>
        <pc:picChg chg="add mod">
          <ac:chgData name="Carmel Offord" userId="32b3eb48-aeec-43ab-ad7e-27db68ac3335" providerId="ADAL" clId="{F7E33662-CCFC-47A3-9C05-538B54A073B0}" dt="2022-07-13T09:00:01.107" v="589" actId="1036"/>
          <ac:picMkLst>
            <pc:docMk/>
            <pc:sldMk cId="1044029423" sldId="298"/>
            <ac:picMk id="4" creationId="{01D6FF87-E65D-2054-87E1-375DFC59564E}"/>
          </ac:picMkLst>
        </pc:picChg>
      </pc:sldChg>
      <pc:sldChg chg="addSp modSp add">
        <pc:chgData name="Carmel Offord" userId="32b3eb48-aeec-43ab-ad7e-27db68ac3335" providerId="ADAL" clId="{F7E33662-CCFC-47A3-9C05-538B54A073B0}" dt="2022-07-13T09:00:03.206" v="590"/>
        <pc:sldMkLst>
          <pc:docMk/>
          <pc:sldMk cId="796035264" sldId="299"/>
        </pc:sldMkLst>
        <pc:picChg chg="add mod">
          <ac:chgData name="Carmel Offord" userId="32b3eb48-aeec-43ab-ad7e-27db68ac3335" providerId="ADAL" clId="{F7E33662-CCFC-47A3-9C05-538B54A073B0}" dt="2022-07-13T09:00:03.206" v="590"/>
          <ac:picMkLst>
            <pc:docMk/>
            <pc:sldMk cId="796035264" sldId="299"/>
            <ac:picMk id="4" creationId="{7A431CFE-93AD-D6E1-ABD7-C5AE357685D2}"/>
          </ac:picMkLst>
        </pc:picChg>
      </pc:sldChg>
      <pc:sldChg chg="addSp modSp add">
        <pc:chgData name="Carmel Offord" userId="32b3eb48-aeec-43ab-ad7e-27db68ac3335" providerId="ADAL" clId="{F7E33662-CCFC-47A3-9C05-538B54A073B0}" dt="2022-07-13T09:00:05.372" v="591"/>
        <pc:sldMkLst>
          <pc:docMk/>
          <pc:sldMk cId="2535383488" sldId="300"/>
        </pc:sldMkLst>
        <pc:picChg chg="add mod">
          <ac:chgData name="Carmel Offord" userId="32b3eb48-aeec-43ab-ad7e-27db68ac3335" providerId="ADAL" clId="{F7E33662-CCFC-47A3-9C05-538B54A073B0}" dt="2022-07-13T09:00:05.372" v="591"/>
          <ac:picMkLst>
            <pc:docMk/>
            <pc:sldMk cId="2535383488" sldId="300"/>
            <ac:picMk id="4" creationId="{787463DA-3CB5-E12B-A3A9-B03B449E0256}"/>
          </ac:picMkLst>
        </pc:picChg>
      </pc:sldChg>
      <pc:sldChg chg="addSp modSp add">
        <pc:chgData name="Carmel Offord" userId="32b3eb48-aeec-43ab-ad7e-27db68ac3335" providerId="ADAL" clId="{F7E33662-CCFC-47A3-9C05-538B54A073B0}" dt="2022-07-13T09:00:07.635" v="592"/>
        <pc:sldMkLst>
          <pc:docMk/>
          <pc:sldMk cId="3550292005" sldId="301"/>
        </pc:sldMkLst>
        <pc:picChg chg="add mod">
          <ac:chgData name="Carmel Offord" userId="32b3eb48-aeec-43ab-ad7e-27db68ac3335" providerId="ADAL" clId="{F7E33662-CCFC-47A3-9C05-538B54A073B0}" dt="2022-07-13T09:00:07.635" v="592"/>
          <ac:picMkLst>
            <pc:docMk/>
            <pc:sldMk cId="3550292005" sldId="301"/>
            <ac:picMk id="4" creationId="{2C285D41-7878-E819-16AC-36AAC962C14D}"/>
          </ac:picMkLst>
        </pc:picChg>
      </pc:sldChg>
      <pc:sldChg chg="addSp modSp add">
        <pc:chgData name="Carmel Offord" userId="32b3eb48-aeec-43ab-ad7e-27db68ac3335" providerId="ADAL" clId="{F7E33662-CCFC-47A3-9C05-538B54A073B0}" dt="2022-07-13T09:00:09.612" v="593"/>
        <pc:sldMkLst>
          <pc:docMk/>
          <pc:sldMk cId="1378596759" sldId="302"/>
        </pc:sldMkLst>
        <pc:picChg chg="add mod">
          <ac:chgData name="Carmel Offord" userId="32b3eb48-aeec-43ab-ad7e-27db68ac3335" providerId="ADAL" clId="{F7E33662-CCFC-47A3-9C05-538B54A073B0}" dt="2022-07-13T09:00:09.612" v="593"/>
          <ac:picMkLst>
            <pc:docMk/>
            <pc:sldMk cId="1378596759" sldId="302"/>
            <ac:picMk id="4" creationId="{2E9A3394-96B6-87B1-85A4-58BAAF46E492}"/>
          </ac:picMkLst>
        </pc:picChg>
      </pc:sldChg>
      <pc:sldChg chg="addSp modSp add mod">
        <pc:chgData name="Carmel Offord" userId="32b3eb48-aeec-43ab-ad7e-27db68ac3335" providerId="ADAL" clId="{F7E33662-CCFC-47A3-9C05-538B54A073B0}" dt="2022-07-13T09:00:11.960" v="594"/>
        <pc:sldMkLst>
          <pc:docMk/>
          <pc:sldMk cId="4010596710" sldId="303"/>
        </pc:sldMkLst>
        <pc:spChg chg="mod">
          <ac:chgData name="Carmel Offord" userId="32b3eb48-aeec-43ab-ad7e-27db68ac3335" providerId="ADAL" clId="{F7E33662-CCFC-47A3-9C05-538B54A073B0}" dt="2022-07-13T08:59:36.385" v="584" actId="27636"/>
          <ac:spMkLst>
            <pc:docMk/>
            <pc:sldMk cId="4010596710" sldId="303"/>
            <ac:spMk id="3" creationId="{00000000-0000-0000-0000-000000000000}"/>
          </ac:spMkLst>
        </pc:spChg>
        <pc:picChg chg="add mod">
          <ac:chgData name="Carmel Offord" userId="32b3eb48-aeec-43ab-ad7e-27db68ac3335" providerId="ADAL" clId="{F7E33662-CCFC-47A3-9C05-538B54A073B0}" dt="2022-07-13T09:00:11.960" v="594"/>
          <ac:picMkLst>
            <pc:docMk/>
            <pc:sldMk cId="4010596710" sldId="303"/>
            <ac:picMk id="4" creationId="{4A5985A9-19F8-A15F-E9CF-06D20F17D65E}"/>
          </ac:picMkLst>
        </pc:picChg>
      </pc:sldChg>
      <pc:sldChg chg="addSp modSp add mod">
        <pc:chgData name="Carmel Offord" userId="32b3eb48-aeec-43ab-ad7e-27db68ac3335" providerId="ADAL" clId="{F7E33662-CCFC-47A3-9C05-538B54A073B0}" dt="2022-07-13T09:00:15.203" v="595"/>
        <pc:sldMkLst>
          <pc:docMk/>
          <pc:sldMk cId="4253470831" sldId="304"/>
        </pc:sldMkLst>
        <pc:spChg chg="mod">
          <ac:chgData name="Carmel Offord" userId="32b3eb48-aeec-43ab-ad7e-27db68ac3335" providerId="ADAL" clId="{F7E33662-CCFC-47A3-9C05-538B54A073B0}" dt="2022-07-13T08:59:36.394" v="585" actId="27636"/>
          <ac:spMkLst>
            <pc:docMk/>
            <pc:sldMk cId="4253470831" sldId="304"/>
            <ac:spMk id="3" creationId="{00000000-0000-0000-0000-000000000000}"/>
          </ac:spMkLst>
        </pc:spChg>
        <pc:picChg chg="add mod">
          <ac:chgData name="Carmel Offord" userId="32b3eb48-aeec-43ab-ad7e-27db68ac3335" providerId="ADAL" clId="{F7E33662-CCFC-47A3-9C05-538B54A073B0}" dt="2022-07-13T09:00:15.203" v="595"/>
          <ac:picMkLst>
            <pc:docMk/>
            <pc:sldMk cId="4253470831" sldId="304"/>
            <ac:picMk id="4" creationId="{635C4F04-7B36-F09D-03E3-5D8CA0E21B8E}"/>
          </ac:picMkLst>
        </pc:picChg>
      </pc:sldChg>
      <pc:sldChg chg="addSp modSp add">
        <pc:chgData name="Carmel Offord" userId="32b3eb48-aeec-43ab-ad7e-27db68ac3335" providerId="ADAL" clId="{F7E33662-CCFC-47A3-9C05-538B54A073B0}" dt="2022-07-13T09:00:18.833" v="596"/>
        <pc:sldMkLst>
          <pc:docMk/>
          <pc:sldMk cId="3683843464" sldId="305"/>
        </pc:sldMkLst>
        <pc:picChg chg="add mod">
          <ac:chgData name="Carmel Offord" userId="32b3eb48-aeec-43ab-ad7e-27db68ac3335" providerId="ADAL" clId="{F7E33662-CCFC-47A3-9C05-538B54A073B0}" dt="2022-07-13T09:00:18.833" v="596"/>
          <ac:picMkLst>
            <pc:docMk/>
            <pc:sldMk cId="3683843464" sldId="305"/>
            <ac:picMk id="4" creationId="{F15E38DF-BE7E-B19D-381A-3B023EE7E848}"/>
          </ac:picMkLst>
        </pc:picChg>
      </pc:sldChg>
      <pc:sldChg chg="addSp modSp add">
        <pc:chgData name="Carmel Offord" userId="32b3eb48-aeec-43ab-ad7e-27db68ac3335" providerId="ADAL" clId="{F7E33662-CCFC-47A3-9C05-538B54A073B0}" dt="2022-07-13T09:00:20.649" v="597"/>
        <pc:sldMkLst>
          <pc:docMk/>
          <pc:sldMk cId="1383988364" sldId="306"/>
        </pc:sldMkLst>
        <pc:picChg chg="add mod">
          <ac:chgData name="Carmel Offord" userId="32b3eb48-aeec-43ab-ad7e-27db68ac3335" providerId="ADAL" clId="{F7E33662-CCFC-47A3-9C05-538B54A073B0}" dt="2022-07-13T09:00:20.649" v="597"/>
          <ac:picMkLst>
            <pc:docMk/>
            <pc:sldMk cId="1383988364" sldId="306"/>
            <ac:picMk id="4" creationId="{9C5A4E4C-46F0-B527-697B-F8471E0616CC}"/>
          </ac:picMkLst>
        </pc:picChg>
      </pc:sldChg>
      <pc:sldChg chg="addSp modSp add">
        <pc:chgData name="Carmel Offord" userId="32b3eb48-aeec-43ab-ad7e-27db68ac3335" providerId="ADAL" clId="{F7E33662-CCFC-47A3-9C05-538B54A073B0}" dt="2022-07-13T09:00:22.148" v="598"/>
        <pc:sldMkLst>
          <pc:docMk/>
          <pc:sldMk cId="57837636" sldId="307"/>
        </pc:sldMkLst>
        <pc:picChg chg="add mod">
          <ac:chgData name="Carmel Offord" userId="32b3eb48-aeec-43ab-ad7e-27db68ac3335" providerId="ADAL" clId="{F7E33662-CCFC-47A3-9C05-538B54A073B0}" dt="2022-07-13T09:00:22.148" v="598"/>
          <ac:picMkLst>
            <pc:docMk/>
            <pc:sldMk cId="57837636" sldId="307"/>
            <ac:picMk id="4" creationId="{D627F8B5-D227-E69A-5B8C-9E76FA093804}"/>
          </ac:picMkLst>
        </pc:picChg>
      </pc:sldChg>
      <pc:sldChg chg="addSp modSp add">
        <pc:chgData name="Carmel Offord" userId="32b3eb48-aeec-43ab-ad7e-27db68ac3335" providerId="ADAL" clId="{F7E33662-CCFC-47A3-9C05-538B54A073B0}" dt="2022-07-13T09:00:24.385" v="599"/>
        <pc:sldMkLst>
          <pc:docMk/>
          <pc:sldMk cId="2996278840" sldId="308"/>
        </pc:sldMkLst>
        <pc:picChg chg="add mod">
          <ac:chgData name="Carmel Offord" userId="32b3eb48-aeec-43ab-ad7e-27db68ac3335" providerId="ADAL" clId="{F7E33662-CCFC-47A3-9C05-538B54A073B0}" dt="2022-07-13T09:00:24.385" v="599"/>
          <ac:picMkLst>
            <pc:docMk/>
            <pc:sldMk cId="2996278840" sldId="308"/>
            <ac:picMk id="4" creationId="{6B07C41F-19F1-2F1A-D363-75E070A29EEC}"/>
          </ac:picMkLst>
        </pc:picChg>
      </pc:sldChg>
      <pc:sldChg chg="addSp modSp add mod">
        <pc:chgData name="Carmel Offord" userId="32b3eb48-aeec-43ab-ad7e-27db68ac3335" providerId="ADAL" clId="{F7E33662-CCFC-47A3-9C05-538B54A073B0}" dt="2022-07-13T09:00:27.404" v="600"/>
        <pc:sldMkLst>
          <pc:docMk/>
          <pc:sldMk cId="1321206722" sldId="309"/>
        </pc:sldMkLst>
        <pc:spChg chg="mod">
          <ac:chgData name="Carmel Offord" userId="32b3eb48-aeec-43ab-ad7e-27db68ac3335" providerId="ADAL" clId="{F7E33662-CCFC-47A3-9C05-538B54A073B0}" dt="2022-07-13T08:59:36.406" v="586" actId="27636"/>
          <ac:spMkLst>
            <pc:docMk/>
            <pc:sldMk cId="1321206722" sldId="309"/>
            <ac:spMk id="3" creationId="{00000000-0000-0000-0000-000000000000}"/>
          </ac:spMkLst>
        </pc:spChg>
        <pc:picChg chg="add mod">
          <ac:chgData name="Carmel Offord" userId="32b3eb48-aeec-43ab-ad7e-27db68ac3335" providerId="ADAL" clId="{F7E33662-CCFC-47A3-9C05-538B54A073B0}" dt="2022-07-13T09:00:27.404" v="600"/>
          <ac:picMkLst>
            <pc:docMk/>
            <pc:sldMk cId="1321206722" sldId="309"/>
            <ac:picMk id="4" creationId="{2A45F708-AD0E-3E5C-1FD5-34A238C2FE59}"/>
          </ac:picMkLst>
        </pc:picChg>
      </pc:sldChg>
      <pc:sldChg chg="addSp modSp add">
        <pc:chgData name="Carmel Offord" userId="32b3eb48-aeec-43ab-ad7e-27db68ac3335" providerId="ADAL" clId="{F7E33662-CCFC-47A3-9C05-538B54A073B0}" dt="2022-07-13T09:00:28.994" v="601"/>
        <pc:sldMkLst>
          <pc:docMk/>
          <pc:sldMk cId="3213473666" sldId="310"/>
        </pc:sldMkLst>
        <pc:picChg chg="add mod">
          <ac:chgData name="Carmel Offord" userId="32b3eb48-aeec-43ab-ad7e-27db68ac3335" providerId="ADAL" clId="{F7E33662-CCFC-47A3-9C05-538B54A073B0}" dt="2022-07-13T09:00:28.994" v="601"/>
          <ac:picMkLst>
            <pc:docMk/>
            <pc:sldMk cId="3213473666" sldId="310"/>
            <ac:picMk id="4" creationId="{D23BEE5D-C51E-0F99-6FB2-9DFF6AAA40E9}"/>
          </ac:picMkLst>
        </pc:picChg>
      </pc:sldChg>
      <pc:sldChg chg="addSp modSp add">
        <pc:chgData name="Carmel Offord" userId="32b3eb48-aeec-43ab-ad7e-27db68ac3335" providerId="ADAL" clId="{F7E33662-CCFC-47A3-9C05-538B54A073B0}" dt="2022-07-13T09:00:31.492" v="602"/>
        <pc:sldMkLst>
          <pc:docMk/>
          <pc:sldMk cId="3254048444" sldId="311"/>
        </pc:sldMkLst>
        <pc:picChg chg="add mod">
          <ac:chgData name="Carmel Offord" userId="32b3eb48-aeec-43ab-ad7e-27db68ac3335" providerId="ADAL" clId="{F7E33662-CCFC-47A3-9C05-538B54A073B0}" dt="2022-07-13T09:00:31.492" v="602"/>
          <ac:picMkLst>
            <pc:docMk/>
            <pc:sldMk cId="3254048444" sldId="311"/>
            <ac:picMk id="4" creationId="{53179F2D-2C58-F7AF-C246-1ABD3B32CD09}"/>
          </ac:picMkLst>
        </pc:picChg>
      </pc:sldChg>
      <pc:sldChg chg="addSp modSp add">
        <pc:chgData name="Carmel Offord" userId="32b3eb48-aeec-43ab-ad7e-27db68ac3335" providerId="ADAL" clId="{F7E33662-CCFC-47A3-9C05-538B54A073B0}" dt="2022-07-13T09:00:33.457" v="603"/>
        <pc:sldMkLst>
          <pc:docMk/>
          <pc:sldMk cId="18689836" sldId="312"/>
        </pc:sldMkLst>
        <pc:picChg chg="add mod">
          <ac:chgData name="Carmel Offord" userId="32b3eb48-aeec-43ab-ad7e-27db68ac3335" providerId="ADAL" clId="{F7E33662-CCFC-47A3-9C05-538B54A073B0}" dt="2022-07-13T09:00:33.457" v="603"/>
          <ac:picMkLst>
            <pc:docMk/>
            <pc:sldMk cId="18689836" sldId="312"/>
            <ac:picMk id="4" creationId="{87B48BA8-B68A-F268-71B9-A547B7A7FD11}"/>
          </ac:picMkLst>
        </pc:picChg>
      </pc:sldChg>
      <pc:sldChg chg="addSp modSp add setBg">
        <pc:chgData name="Carmel Offord" userId="32b3eb48-aeec-43ab-ad7e-27db68ac3335" providerId="ADAL" clId="{F7E33662-CCFC-47A3-9C05-538B54A073B0}" dt="2022-07-13T09:00:35.451" v="604"/>
        <pc:sldMkLst>
          <pc:docMk/>
          <pc:sldMk cId="1895226410" sldId="313"/>
        </pc:sldMkLst>
        <pc:picChg chg="add mod">
          <ac:chgData name="Carmel Offord" userId="32b3eb48-aeec-43ab-ad7e-27db68ac3335" providerId="ADAL" clId="{F7E33662-CCFC-47A3-9C05-538B54A073B0}" dt="2022-07-13T09:00:35.451" v="604"/>
          <ac:picMkLst>
            <pc:docMk/>
            <pc:sldMk cId="1895226410" sldId="313"/>
            <ac:picMk id="4" creationId="{9D4610B0-B5DC-2400-D906-64CFE3EE1FB7}"/>
          </ac:picMkLst>
        </pc:picChg>
      </pc:sldChg>
      <pc:sldChg chg="addSp delSp modSp new mod">
        <pc:chgData name="Carmel Offord" userId="32b3eb48-aeec-43ab-ad7e-27db68ac3335" providerId="ADAL" clId="{F7E33662-CCFC-47A3-9C05-538B54A073B0}" dt="2022-07-13T09:51:41.049" v="3022" actId="1076"/>
        <pc:sldMkLst>
          <pc:docMk/>
          <pc:sldMk cId="4198215848" sldId="314"/>
        </pc:sldMkLst>
        <pc:spChg chg="del mod">
          <ac:chgData name="Carmel Offord" userId="32b3eb48-aeec-43ab-ad7e-27db68ac3335" providerId="ADAL" clId="{F7E33662-CCFC-47A3-9C05-538B54A073B0}" dt="2022-07-13T09:01:11.170" v="607" actId="478"/>
          <ac:spMkLst>
            <pc:docMk/>
            <pc:sldMk cId="4198215848" sldId="314"/>
            <ac:spMk id="2" creationId="{6D76EEBA-009C-95E4-322B-1998D03DF789}"/>
          </ac:spMkLst>
        </pc:spChg>
        <pc:spChg chg="add del mod">
          <ac:chgData name="Carmel Offord" userId="32b3eb48-aeec-43ab-ad7e-27db68ac3335" providerId="ADAL" clId="{F7E33662-CCFC-47A3-9C05-538B54A073B0}" dt="2022-07-13T09:49:41.146" v="2982" actId="478"/>
          <ac:spMkLst>
            <pc:docMk/>
            <pc:sldMk cId="4198215848" sldId="314"/>
            <ac:spMk id="3" creationId="{324BE58E-2480-2484-5D57-52DFF80EB126}"/>
          </ac:spMkLst>
        </pc:spChg>
        <pc:spChg chg="add del mod">
          <ac:chgData name="Carmel Offord" userId="32b3eb48-aeec-43ab-ad7e-27db68ac3335" providerId="ADAL" clId="{F7E33662-CCFC-47A3-9C05-538B54A073B0}" dt="2022-07-13T09:49:44.507" v="2983" actId="478"/>
          <ac:spMkLst>
            <pc:docMk/>
            <pc:sldMk cId="4198215848" sldId="314"/>
            <ac:spMk id="4" creationId="{6298891D-3B51-D9CA-F950-B844967C3355}"/>
          </ac:spMkLst>
        </pc:spChg>
        <pc:spChg chg="add del mod">
          <ac:chgData name="Carmel Offord" userId="32b3eb48-aeec-43ab-ad7e-27db68ac3335" providerId="ADAL" clId="{F7E33662-CCFC-47A3-9C05-538B54A073B0}" dt="2022-07-13T09:49:44.507" v="2983" actId="478"/>
          <ac:spMkLst>
            <pc:docMk/>
            <pc:sldMk cId="4198215848" sldId="314"/>
            <ac:spMk id="5" creationId="{5266F001-E088-A58A-351A-BBCA837455B4}"/>
          </ac:spMkLst>
        </pc:spChg>
        <pc:spChg chg="add del mod">
          <ac:chgData name="Carmel Offord" userId="32b3eb48-aeec-43ab-ad7e-27db68ac3335" providerId="ADAL" clId="{F7E33662-CCFC-47A3-9C05-538B54A073B0}" dt="2022-07-13T09:49:41.146" v="2982" actId="478"/>
          <ac:spMkLst>
            <pc:docMk/>
            <pc:sldMk cId="4198215848" sldId="314"/>
            <ac:spMk id="6" creationId="{C702DA08-7F0F-A0BF-17C4-ECEAE4E91426}"/>
          </ac:spMkLst>
        </pc:spChg>
        <pc:spChg chg="add del mod">
          <ac:chgData name="Carmel Offord" userId="32b3eb48-aeec-43ab-ad7e-27db68ac3335" providerId="ADAL" clId="{F7E33662-CCFC-47A3-9C05-538B54A073B0}" dt="2022-07-13T09:49:41.146" v="2982" actId="478"/>
          <ac:spMkLst>
            <pc:docMk/>
            <pc:sldMk cId="4198215848" sldId="314"/>
            <ac:spMk id="7" creationId="{B439651B-30AC-DC3C-58D2-EAB3F10D7D22}"/>
          </ac:spMkLst>
        </pc:spChg>
        <pc:spChg chg="add del mod">
          <ac:chgData name="Carmel Offord" userId="32b3eb48-aeec-43ab-ad7e-27db68ac3335" providerId="ADAL" clId="{F7E33662-CCFC-47A3-9C05-538B54A073B0}" dt="2022-07-13T09:49:41.146" v="2982" actId="478"/>
          <ac:spMkLst>
            <pc:docMk/>
            <pc:sldMk cId="4198215848" sldId="314"/>
            <ac:spMk id="8" creationId="{3A8877F7-A427-CAAB-0739-35CDE7701A8C}"/>
          </ac:spMkLst>
        </pc:spChg>
        <pc:spChg chg="add del mod">
          <ac:chgData name="Carmel Offord" userId="32b3eb48-aeec-43ab-ad7e-27db68ac3335" providerId="ADAL" clId="{F7E33662-CCFC-47A3-9C05-538B54A073B0}" dt="2022-07-13T09:49:41.146" v="2982" actId="478"/>
          <ac:spMkLst>
            <pc:docMk/>
            <pc:sldMk cId="4198215848" sldId="314"/>
            <ac:spMk id="9" creationId="{C93A19F8-AAFE-3B1F-6678-0529DBABBDEC}"/>
          </ac:spMkLst>
        </pc:spChg>
        <pc:spChg chg="add del mod">
          <ac:chgData name="Carmel Offord" userId="32b3eb48-aeec-43ab-ad7e-27db68ac3335" providerId="ADAL" clId="{F7E33662-CCFC-47A3-9C05-538B54A073B0}" dt="2022-07-13T09:49:41.146" v="2982" actId="478"/>
          <ac:spMkLst>
            <pc:docMk/>
            <pc:sldMk cId="4198215848" sldId="314"/>
            <ac:spMk id="10" creationId="{62EE0D55-7626-1457-420C-5E3467FEF88C}"/>
          </ac:spMkLst>
        </pc:spChg>
        <pc:spChg chg="add del mod">
          <ac:chgData name="Carmel Offord" userId="32b3eb48-aeec-43ab-ad7e-27db68ac3335" providerId="ADAL" clId="{F7E33662-CCFC-47A3-9C05-538B54A073B0}" dt="2022-07-13T09:49:41.146" v="2982" actId="478"/>
          <ac:spMkLst>
            <pc:docMk/>
            <pc:sldMk cId="4198215848" sldId="314"/>
            <ac:spMk id="11" creationId="{F68EBCA0-0A63-70AC-D1F0-3EEC3FFBF577}"/>
          </ac:spMkLst>
        </pc:spChg>
        <pc:spChg chg="add del mod">
          <ac:chgData name="Carmel Offord" userId="32b3eb48-aeec-43ab-ad7e-27db68ac3335" providerId="ADAL" clId="{F7E33662-CCFC-47A3-9C05-538B54A073B0}" dt="2022-07-13T09:49:41.146" v="2982" actId="478"/>
          <ac:spMkLst>
            <pc:docMk/>
            <pc:sldMk cId="4198215848" sldId="314"/>
            <ac:spMk id="12" creationId="{90037850-5E7A-D1CD-D768-F16C49637175}"/>
          </ac:spMkLst>
        </pc:spChg>
        <pc:spChg chg="add mod">
          <ac:chgData name="Carmel Offord" userId="32b3eb48-aeec-43ab-ad7e-27db68ac3335" providerId="ADAL" clId="{F7E33662-CCFC-47A3-9C05-538B54A073B0}" dt="2022-07-13T09:06:41.400" v="1040" actId="1076"/>
          <ac:spMkLst>
            <pc:docMk/>
            <pc:sldMk cId="4198215848" sldId="314"/>
            <ac:spMk id="13" creationId="{DA28F61F-8DC4-5470-F8E0-E156DA8C2506}"/>
          </ac:spMkLst>
        </pc:spChg>
        <pc:spChg chg="mod topLvl">
          <ac:chgData name="Carmel Offord" userId="32b3eb48-aeec-43ab-ad7e-27db68ac3335" providerId="ADAL" clId="{F7E33662-CCFC-47A3-9C05-538B54A073B0}" dt="2022-07-13T09:50:15.044" v="2988" actId="165"/>
          <ac:spMkLst>
            <pc:docMk/>
            <pc:sldMk cId="4198215848" sldId="314"/>
            <ac:spMk id="17" creationId="{9B75EF82-F523-4D26-6F05-66F5C33AEA5D}"/>
          </ac:spMkLst>
        </pc:spChg>
        <pc:spChg chg="mod topLvl">
          <ac:chgData name="Carmel Offord" userId="32b3eb48-aeec-43ab-ad7e-27db68ac3335" providerId="ADAL" clId="{F7E33662-CCFC-47A3-9C05-538B54A073B0}" dt="2022-07-13T09:50:15.044" v="2988" actId="165"/>
          <ac:spMkLst>
            <pc:docMk/>
            <pc:sldMk cId="4198215848" sldId="314"/>
            <ac:spMk id="18" creationId="{050E9E58-93C2-2525-DF30-2BA96DDE17B2}"/>
          </ac:spMkLst>
        </pc:spChg>
        <pc:spChg chg="mod topLvl">
          <ac:chgData name="Carmel Offord" userId="32b3eb48-aeec-43ab-ad7e-27db68ac3335" providerId="ADAL" clId="{F7E33662-CCFC-47A3-9C05-538B54A073B0}" dt="2022-07-13T09:50:51.109" v="3013" actId="14100"/>
          <ac:spMkLst>
            <pc:docMk/>
            <pc:sldMk cId="4198215848" sldId="314"/>
            <ac:spMk id="19" creationId="{7DCEF232-5D28-DC19-DCF3-166F61250D61}"/>
          </ac:spMkLst>
        </pc:spChg>
        <pc:spChg chg="mod topLvl">
          <ac:chgData name="Carmel Offord" userId="32b3eb48-aeec-43ab-ad7e-27db68ac3335" providerId="ADAL" clId="{F7E33662-CCFC-47A3-9C05-538B54A073B0}" dt="2022-07-13T09:50:42.880" v="3011" actId="1036"/>
          <ac:spMkLst>
            <pc:docMk/>
            <pc:sldMk cId="4198215848" sldId="314"/>
            <ac:spMk id="23" creationId="{326A421D-C0A9-54CA-527E-DBC79FB187FC}"/>
          </ac:spMkLst>
        </pc:spChg>
        <pc:spChg chg="mod topLvl">
          <ac:chgData name="Carmel Offord" userId="32b3eb48-aeec-43ab-ad7e-27db68ac3335" providerId="ADAL" clId="{F7E33662-CCFC-47A3-9C05-538B54A073B0}" dt="2022-07-13T09:50:38.036" v="2993" actId="14100"/>
          <ac:spMkLst>
            <pc:docMk/>
            <pc:sldMk cId="4198215848" sldId="314"/>
            <ac:spMk id="24" creationId="{9CF60E4D-F4F6-D674-515F-CE9050EBC13D}"/>
          </ac:spMkLst>
        </pc:spChg>
        <pc:spChg chg="mod topLvl">
          <ac:chgData name="Carmel Offord" userId="32b3eb48-aeec-43ab-ad7e-27db68ac3335" providerId="ADAL" clId="{F7E33662-CCFC-47A3-9C05-538B54A073B0}" dt="2022-07-13T09:50:46.419" v="3012" actId="1076"/>
          <ac:spMkLst>
            <pc:docMk/>
            <pc:sldMk cId="4198215848" sldId="314"/>
            <ac:spMk id="25" creationId="{08F02E7F-67CA-8A38-5765-FF95A46943AF}"/>
          </ac:spMkLst>
        </pc:spChg>
        <pc:spChg chg="mod topLvl">
          <ac:chgData name="Carmel Offord" userId="32b3eb48-aeec-43ab-ad7e-27db68ac3335" providerId="ADAL" clId="{F7E33662-CCFC-47A3-9C05-538B54A073B0}" dt="2022-07-13T09:50:15.044" v="2988" actId="165"/>
          <ac:spMkLst>
            <pc:docMk/>
            <pc:sldMk cId="4198215848" sldId="314"/>
            <ac:spMk id="26" creationId="{28CEF6DE-05EE-3DFE-5727-2BC2CDB3419C}"/>
          </ac:spMkLst>
        </pc:spChg>
        <pc:spChg chg="mod topLvl">
          <ac:chgData name="Carmel Offord" userId="32b3eb48-aeec-43ab-ad7e-27db68ac3335" providerId="ADAL" clId="{F7E33662-CCFC-47A3-9C05-538B54A073B0}" dt="2022-07-13T09:50:15.044" v="2988" actId="165"/>
          <ac:spMkLst>
            <pc:docMk/>
            <pc:sldMk cId="4198215848" sldId="314"/>
            <ac:spMk id="27" creationId="{05A560BF-ABF6-D8C3-98E5-9ED146DBA5FA}"/>
          </ac:spMkLst>
        </pc:spChg>
        <pc:spChg chg="mod topLvl">
          <ac:chgData name="Carmel Offord" userId="32b3eb48-aeec-43ab-ad7e-27db68ac3335" providerId="ADAL" clId="{F7E33662-CCFC-47A3-9C05-538B54A073B0}" dt="2022-07-13T09:50:15.044" v="2988" actId="165"/>
          <ac:spMkLst>
            <pc:docMk/>
            <pc:sldMk cId="4198215848" sldId="314"/>
            <ac:spMk id="30" creationId="{59852125-7115-8C1E-2182-BCCE95DE8603}"/>
          </ac:spMkLst>
        </pc:spChg>
        <pc:spChg chg="mod topLvl">
          <ac:chgData name="Carmel Offord" userId="32b3eb48-aeec-43ab-ad7e-27db68ac3335" providerId="ADAL" clId="{F7E33662-CCFC-47A3-9C05-538B54A073B0}" dt="2022-07-13T09:50:15.044" v="2988" actId="165"/>
          <ac:spMkLst>
            <pc:docMk/>
            <pc:sldMk cId="4198215848" sldId="314"/>
            <ac:spMk id="31" creationId="{79A38972-82E0-7B0A-64F0-DF399330D63D}"/>
          </ac:spMkLst>
        </pc:spChg>
        <pc:spChg chg="mod topLvl">
          <ac:chgData name="Carmel Offord" userId="32b3eb48-aeec-43ab-ad7e-27db68ac3335" providerId="ADAL" clId="{F7E33662-CCFC-47A3-9C05-538B54A073B0}" dt="2022-07-13T09:51:36.882" v="3021" actId="1076"/>
          <ac:spMkLst>
            <pc:docMk/>
            <pc:sldMk cId="4198215848" sldId="314"/>
            <ac:spMk id="32" creationId="{084A6103-542A-27F6-893A-E1B86FE6F27F}"/>
          </ac:spMkLst>
        </pc:spChg>
        <pc:spChg chg="mod topLvl">
          <ac:chgData name="Carmel Offord" userId="32b3eb48-aeec-43ab-ad7e-27db68ac3335" providerId="ADAL" clId="{F7E33662-CCFC-47A3-9C05-538B54A073B0}" dt="2022-07-13T09:50:28.189" v="2992" actId="14100"/>
          <ac:spMkLst>
            <pc:docMk/>
            <pc:sldMk cId="4198215848" sldId="314"/>
            <ac:spMk id="36" creationId="{551D1771-85A4-EDB1-7F47-D60FABC91FB8}"/>
          </ac:spMkLst>
        </pc:spChg>
        <pc:spChg chg="mod topLvl">
          <ac:chgData name="Carmel Offord" userId="32b3eb48-aeec-43ab-ad7e-27db68ac3335" providerId="ADAL" clId="{F7E33662-CCFC-47A3-9C05-538B54A073B0}" dt="2022-07-13T09:50:15.044" v="2988" actId="165"/>
          <ac:spMkLst>
            <pc:docMk/>
            <pc:sldMk cId="4198215848" sldId="314"/>
            <ac:spMk id="37" creationId="{80826063-6439-AADE-7449-E0A8D854C921}"/>
          </ac:spMkLst>
        </pc:spChg>
        <pc:spChg chg="mod topLvl">
          <ac:chgData name="Carmel Offord" userId="32b3eb48-aeec-43ab-ad7e-27db68ac3335" providerId="ADAL" clId="{F7E33662-CCFC-47A3-9C05-538B54A073B0}" dt="2022-07-13T09:50:28.189" v="2992" actId="14100"/>
          <ac:spMkLst>
            <pc:docMk/>
            <pc:sldMk cId="4198215848" sldId="314"/>
            <ac:spMk id="38" creationId="{64B9C958-E989-46B5-C6F1-E130D743F3C1}"/>
          </ac:spMkLst>
        </pc:spChg>
        <pc:spChg chg="mod topLvl">
          <ac:chgData name="Carmel Offord" userId="32b3eb48-aeec-43ab-ad7e-27db68ac3335" providerId="ADAL" clId="{F7E33662-CCFC-47A3-9C05-538B54A073B0}" dt="2022-07-13T09:50:28.189" v="2992" actId="14100"/>
          <ac:spMkLst>
            <pc:docMk/>
            <pc:sldMk cId="4198215848" sldId="314"/>
            <ac:spMk id="39" creationId="{3EE9FE30-23EC-F789-0B69-C8BF3A2D4FBB}"/>
          </ac:spMkLst>
        </pc:spChg>
        <pc:spChg chg="mod topLvl">
          <ac:chgData name="Carmel Offord" userId="32b3eb48-aeec-43ab-ad7e-27db68ac3335" providerId="ADAL" clId="{F7E33662-CCFC-47A3-9C05-538B54A073B0}" dt="2022-07-13T09:51:41.049" v="3022" actId="1076"/>
          <ac:spMkLst>
            <pc:docMk/>
            <pc:sldMk cId="4198215848" sldId="314"/>
            <ac:spMk id="40" creationId="{A2E8E9C8-C653-FB24-D168-720F28749F7C}"/>
          </ac:spMkLst>
        </pc:spChg>
        <pc:spChg chg="mod topLvl">
          <ac:chgData name="Carmel Offord" userId="32b3eb48-aeec-43ab-ad7e-27db68ac3335" providerId="ADAL" clId="{F7E33662-CCFC-47A3-9C05-538B54A073B0}" dt="2022-07-13T09:50:28.189" v="2992" actId="14100"/>
          <ac:spMkLst>
            <pc:docMk/>
            <pc:sldMk cId="4198215848" sldId="314"/>
            <ac:spMk id="41" creationId="{C235AA6B-5C3C-A64D-475A-4ECB02D4195A}"/>
          </ac:spMkLst>
        </pc:spChg>
        <pc:spChg chg="mod topLvl">
          <ac:chgData name="Carmel Offord" userId="32b3eb48-aeec-43ab-ad7e-27db68ac3335" providerId="ADAL" clId="{F7E33662-CCFC-47A3-9C05-538B54A073B0}" dt="2022-07-13T09:50:28.189" v="2992" actId="14100"/>
          <ac:spMkLst>
            <pc:docMk/>
            <pc:sldMk cId="4198215848" sldId="314"/>
            <ac:spMk id="42" creationId="{6EA11AA5-E524-EF6F-9142-C8ED3203A218}"/>
          </ac:spMkLst>
        </pc:spChg>
        <pc:spChg chg="mod topLvl">
          <ac:chgData name="Carmel Offord" userId="32b3eb48-aeec-43ab-ad7e-27db68ac3335" providerId="ADAL" clId="{F7E33662-CCFC-47A3-9C05-538B54A073B0}" dt="2022-07-13T09:51:17.867" v="3016" actId="255"/>
          <ac:spMkLst>
            <pc:docMk/>
            <pc:sldMk cId="4198215848" sldId="314"/>
            <ac:spMk id="43" creationId="{C8724168-2A18-44FC-0DBA-3F2346CA4330}"/>
          </ac:spMkLst>
        </pc:spChg>
        <pc:spChg chg="mod topLvl">
          <ac:chgData name="Carmel Offord" userId="32b3eb48-aeec-43ab-ad7e-27db68ac3335" providerId="ADAL" clId="{F7E33662-CCFC-47A3-9C05-538B54A073B0}" dt="2022-07-13T09:51:23.962" v="3018" actId="1037"/>
          <ac:spMkLst>
            <pc:docMk/>
            <pc:sldMk cId="4198215848" sldId="314"/>
            <ac:spMk id="44" creationId="{AA7B4FDB-A857-B969-51C1-A3BE8579E163}"/>
          </ac:spMkLst>
        </pc:spChg>
        <pc:grpChg chg="add del mod">
          <ac:chgData name="Carmel Offord" userId="32b3eb48-aeec-43ab-ad7e-27db68ac3335" providerId="ADAL" clId="{F7E33662-CCFC-47A3-9C05-538B54A073B0}" dt="2022-07-13T09:50:15.044" v="2988" actId="165"/>
          <ac:grpSpMkLst>
            <pc:docMk/>
            <pc:sldMk cId="4198215848" sldId="314"/>
            <ac:grpSpMk id="16" creationId="{3B317FDC-6E81-392C-6280-47EDC8E66E80}"/>
          </ac:grpSpMkLst>
        </pc:grpChg>
        <pc:picChg chg="add mod">
          <ac:chgData name="Carmel Offord" userId="32b3eb48-aeec-43ab-ad7e-27db68ac3335" providerId="ADAL" clId="{F7E33662-CCFC-47A3-9C05-538B54A073B0}" dt="2022-07-13T09:12:27.188" v="1443"/>
          <ac:picMkLst>
            <pc:docMk/>
            <pc:sldMk cId="4198215848" sldId="314"/>
            <ac:picMk id="14" creationId="{D61C485B-6368-23DB-3B48-13B88340951E}"/>
          </ac:picMkLst>
        </pc:picChg>
        <pc:cxnChg chg="mod topLvl">
          <ac:chgData name="Carmel Offord" userId="32b3eb48-aeec-43ab-ad7e-27db68ac3335" providerId="ADAL" clId="{F7E33662-CCFC-47A3-9C05-538B54A073B0}" dt="2022-07-13T09:50:51.109" v="3013" actId="14100"/>
          <ac:cxnSpMkLst>
            <pc:docMk/>
            <pc:sldMk cId="4198215848" sldId="314"/>
            <ac:cxnSpMk id="20" creationId="{38486103-522F-2E1F-419F-64139549AD69}"/>
          </ac:cxnSpMkLst>
        </pc:cxnChg>
        <pc:cxnChg chg="mod topLvl">
          <ac:chgData name="Carmel Offord" userId="32b3eb48-aeec-43ab-ad7e-27db68ac3335" providerId="ADAL" clId="{F7E33662-CCFC-47A3-9C05-538B54A073B0}" dt="2022-07-13T09:50:15.044" v="2988" actId="165"/>
          <ac:cxnSpMkLst>
            <pc:docMk/>
            <pc:sldMk cId="4198215848" sldId="314"/>
            <ac:cxnSpMk id="21" creationId="{2C81747B-3ABB-A05A-A027-E4C09058F49E}"/>
          </ac:cxnSpMkLst>
        </pc:cxnChg>
        <pc:cxnChg chg="mod topLvl">
          <ac:chgData name="Carmel Offord" userId="32b3eb48-aeec-43ab-ad7e-27db68ac3335" providerId="ADAL" clId="{F7E33662-CCFC-47A3-9C05-538B54A073B0}" dt="2022-07-13T09:50:15.044" v="2988" actId="165"/>
          <ac:cxnSpMkLst>
            <pc:docMk/>
            <pc:sldMk cId="4198215848" sldId="314"/>
            <ac:cxnSpMk id="22" creationId="{AFD2CE78-A172-F2F6-5479-795FC9981A43}"/>
          </ac:cxnSpMkLst>
        </pc:cxnChg>
        <pc:cxnChg chg="mod topLvl">
          <ac:chgData name="Carmel Offord" userId="32b3eb48-aeec-43ab-ad7e-27db68ac3335" providerId="ADAL" clId="{F7E33662-CCFC-47A3-9C05-538B54A073B0}" dt="2022-07-13T09:50:15.044" v="2988" actId="165"/>
          <ac:cxnSpMkLst>
            <pc:docMk/>
            <pc:sldMk cId="4198215848" sldId="314"/>
            <ac:cxnSpMk id="28" creationId="{946A6778-1027-D139-123C-91A8FFAEF3BD}"/>
          </ac:cxnSpMkLst>
        </pc:cxnChg>
        <pc:cxnChg chg="mod topLvl">
          <ac:chgData name="Carmel Offord" userId="32b3eb48-aeec-43ab-ad7e-27db68ac3335" providerId="ADAL" clId="{F7E33662-CCFC-47A3-9C05-538B54A073B0}" dt="2022-07-13T09:51:36.882" v="3021" actId="1076"/>
          <ac:cxnSpMkLst>
            <pc:docMk/>
            <pc:sldMk cId="4198215848" sldId="314"/>
            <ac:cxnSpMk id="29" creationId="{94319A4B-51D7-842A-7070-9B2FA69A156C}"/>
          </ac:cxnSpMkLst>
        </pc:cxnChg>
        <pc:cxnChg chg="mod topLvl">
          <ac:chgData name="Carmel Offord" userId="32b3eb48-aeec-43ab-ad7e-27db68ac3335" providerId="ADAL" clId="{F7E33662-CCFC-47A3-9C05-538B54A073B0}" dt="2022-07-13T09:50:42.880" v="3011" actId="1036"/>
          <ac:cxnSpMkLst>
            <pc:docMk/>
            <pc:sldMk cId="4198215848" sldId="314"/>
            <ac:cxnSpMk id="33" creationId="{D8C02163-D8A7-4F8F-0EF5-2F43EB33ED44}"/>
          </ac:cxnSpMkLst>
        </pc:cxnChg>
        <pc:cxnChg chg="mod topLvl">
          <ac:chgData name="Carmel Offord" userId="32b3eb48-aeec-43ab-ad7e-27db68ac3335" providerId="ADAL" clId="{F7E33662-CCFC-47A3-9C05-538B54A073B0}" dt="2022-07-13T09:50:38.036" v="2993" actId="14100"/>
          <ac:cxnSpMkLst>
            <pc:docMk/>
            <pc:sldMk cId="4198215848" sldId="314"/>
            <ac:cxnSpMk id="34" creationId="{B1E478DD-0613-7B51-0FED-A12A246355D6}"/>
          </ac:cxnSpMkLst>
        </pc:cxnChg>
        <pc:cxnChg chg="mod topLvl">
          <ac:chgData name="Carmel Offord" userId="32b3eb48-aeec-43ab-ad7e-27db68ac3335" providerId="ADAL" clId="{F7E33662-CCFC-47A3-9C05-538B54A073B0}" dt="2022-07-13T09:50:46.419" v="3012" actId="1076"/>
          <ac:cxnSpMkLst>
            <pc:docMk/>
            <pc:sldMk cId="4198215848" sldId="314"/>
            <ac:cxnSpMk id="35" creationId="{A708721B-46A5-90A2-757B-213F6789DD2D}"/>
          </ac:cxnSpMkLst>
        </pc:cxnChg>
      </pc:sldChg>
      <pc:sldChg chg="addSp delSp modSp add mod">
        <pc:chgData name="Carmel Offord" userId="32b3eb48-aeec-43ab-ad7e-27db68ac3335" providerId="ADAL" clId="{F7E33662-CCFC-47A3-9C05-538B54A073B0}" dt="2022-07-13T09:56:00.926" v="3222" actId="20577"/>
        <pc:sldMkLst>
          <pc:docMk/>
          <pc:sldMk cId="2743184355" sldId="315"/>
        </pc:sldMkLst>
        <pc:spChg chg="mod">
          <ac:chgData name="Carmel Offord" userId="32b3eb48-aeec-43ab-ad7e-27db68ac3335" providerId="ADAL" clId="{F7E33662-CCFC-47A3-9C05-538B54A073B0}" dt="2022-07-13T09:07:01.457" v="1059" actId="1076"/>
          <ac:spMkLst>
            <pc:docMk/>
            <pc:sldMk cId="2743184355" sldId="315"/>
            <ac:spMk id="5" creationId="{098CBDFE-596C-140D-F665-22FF3295302D}"/>
          </ac:spMkLst>
        </pc:spChg>
        <pc:spChg chg="del mod">
          <ac:chgData name="Carmel Offord" userId="32b3eb48-aeec-43ab-ad7e-27db68ac3335" providerId="ADAL" clId="{F7E33662-CCFC-47A3-9C05-538B54A073B0}" dt="2022-07-13T09:07:14.980" v="1101" actId="478"/>
          <ac:spMkLst>
            <pc:docMk/>
            <pc:sldMk cId="2743184355" sldId="315"/>
            <ac:spMk id="6" creationId="{B70B3CCB-EE1C-B052-42A7-8C3699A8E892}"/>
          </ac:spMkLst>
        </pc:spChg>
        <pc:spChg chg="del">
          <ac:chgData name="Carmel Offord" userId="32b3eb48-aeec-43ab-ad7e-27db68ac3335" providerId="ADAL" clId="{F7E33662-CCFC-47A3-9C05-538B54A073B0}" dt="2022-07-13T09:08:37.665" v="1223" actId="478"/>
          <ac:spMkLst>
            <pc:docMk/>
            <pc:sldMk cId="2743184355" sldId="315"/>
            <ac:spMk id="7" creationId="{4B52DB59-DE7F-346E-FB8A-4F593B2D9024}"/>
          </ac:spMkLst>
        </pc:spChg>
        <pc:graphicFrameChg chg="add mod modGraphic">
          <ac:chgData name="Carmel Offord" userId="32b3eb48-aeec-43ab-ad7e-27db68ac3335" providerId="ADAL" clId="{F7E33662-CCFC-47A3-9C05-538B54A073B0}" dt="2022-07-13T09:56:00.926" v="3222" actId="20577"/>
          <ac:graphicFrameMkLst>
            <pc:docMk/>
            <pc:sldMk cId="2743184355" sldId="315"/>
            <ac:graphicFrameMk id="3" creationId="{04271429-A747-AEDE-1CD4-4FD415ADD8D9}"/>
          </ac:graphicFrameMkLst>
        </pc:graphicFrameChg>
        <pc:picChg chg="mod">
          <ac:chgData name="Carmel Offord" userId="32b3eb48-aeec-43ab-ad7e-27db68ac3335" providerId="ADAL" clId="{F7E33662-CCFC-47A3-9C05-538B54A073B0}" dt="2022-07-13T09:12:25.385" v="1442" actId="1076"/>
          <ac:picMkLst>
            <pc:docMk/>
            <pc:sldMk cId="2743184355" sldId="315"/>
            <ac:picMk id="2" creationId="{37204B41-278C-A0E6-7ED5-EE250A533BD6}"/>
          </ac:picMkLst>
        </pc:picChg>
      </pc:sldChg>
      <pc:sldChg chg="modSp add mod ord">
        <pc:chgData name="Carmel Offord" userId="32b3eb48-aeec-43ab-ad7e-27db68ac3335" providerId="ADAL" clId="{F7E33662-CCFC-47A3-9C05-538B54A073B0}" dt="2022-07-13T09:56:19.271" v="3224"/>
        <pc:sldMkLst>
          <pc:docMk/>
          <pc:sldMk cId="841201788" sldId="316"/>
        </pc:sldMkLst>
        <pc:spChg chg="mod">
          <ac:chgData name="Carmel Offord" userId="32b3eb48-aeec-43ab-ad7e-27db68ac3335" providerId="ADAL" clId="{F7E33662-CCFC-47A3-9C05-538B54A073B0}" dt="2022-07-13T09:12:51.324" v="1486" actId="313"/>
          <ac:spMkLst>
            <pc:docMk/>
            <pc:sldMk cId="841201788" sldId="316"/>
            <ac:spMk id="5" creationId="{098CBDFE-596C-140D-F665-22FF3295302D}"/>
          </ac:spMkLst>
        </pc:spChg>
        <pc:spChg chg="mod">
          <ac:chgData name="Carmel Offord" userId="32b3eb48-aeec-43ab-ad7e-27db68ac3335" providerId="ADAL" clId="{F7E33662-CCFC-47A3-9C05-538B54A073B0}" dt="2022-07-13T09:17:13.384" v="2130" actId="20577"/>
          <ac:spMkLst>
            <pc:docMk/>
            <pc:sldMk cId="841201788" sldId="316"/>
            <ac:spMk id="6" creationId="{B70B3CCB-EE1C-B052-42A7-8C3699A8E892}"/>
          </ac:spMkLst>
        </pc:spChg>
        <pc:spChg chg="mod">
          <ac:chgData name="Carmel Offord" userId="32b3eb48-aeec-43ab-ad7e-27db68ac3335" providerId="ADAL" clId="{F7E33662-CCFC-47A3-9C05-538B54A073B0}" dt="2022-07-13T09:16:42.474" v="2076" actId="1076"/>
          <ac:spMkLst>
            <pc:docMk/>
            <pc:sldMk cId="841201788" sldId="316"/>
            <ac:spMk id="7" creationId="{4B52DB59-DE7F-346E-FB8A-4F593B2D9024}"/>
          </ac:spMkLst>
        </pc:spChg>
      </pc:sldChg>
      <pc:sldChg chg="modSp add mod">
        <pc:chgData name="Carmel Offord" userId="32b3eb48-aeec-43ab-ad7e-27db68ac3335" providerId="ADAL" clId="{F7E33662-CCFC-47A3-9C05-538B54A073B0}" dt="2022-07-13T09:16:36.425" v="2075" actId="1076"/>
        <pc:sldMkLst>
          <pc:docMk/>
          <pc:sldMk cId="3068132278" sldId="317"/>
        </pc:sldMkLst>
        <pc:spChg chg="mod">
          <ac:chgData name="Carmel Offord" userId="32b3eb48-aeec-43ab-ad7e-27db68ac3335" providerId="ADAL" clId="{F7E33662-CCFC-47A3-9C05-538B54A073B0}" dt="2022-07-13T09:16:31.107" v="2074" actId="1035"/>
          <ac:spMkLst>
            <pc:docMk/>
            <pc:sldMk cId="3068132278" sldId="317"/>
            <ac:spMk id="5" creationId="{098CBDFE-596C-140D-F665-22FF3295302D}"/>
          </ac:spMkLst>
        </pc:spChg>
        <pc:spChg chg="mod">
          <ac:chgData name="Carmel Offord" userId="32b3eb48-aeec-43ab-ad7e-27db68ac3335" providerId="ADAL" clId="{F7E33662-CCFC-47A3-9C05-538B54A073B0}" dt="2022-07-13T09:16:31.107" v="2074" actId="1035"/>
          <ac:spMkLst>
            <pc:docMk/>
            <pc:sldMk cId="3068132278" sldId="317"/>
            <ac:spMk id="6" creationId="{B70B3CCB-EE1C-B052-42A7-8C3699A8E892}"/>
          </ac:spMkLst>
        </pc:spChg>
        <pc:spChg chg="mod">
          <ac:chgData name="Carmel Offord" userId="32b3eb48-aeec-43ab-ad7e-27db68ac3335" providerId="ADAL" clId="{F7E33662-CCFC-47A3-9C05-538B54A073B0}" dt="2022-07-13T09:16:36.425" v="2075" actId="1076"/>
          <ac:spMkLst>
            <pc:docMk/>
            <pc:sldMk cId="3068132278" sldId="317"/>
            <ac:spMk id="7" creationId="{4B52DB59-DE7F-346E-FB8A-4F593B2D9024}"/>
          </ac:spMkLst>
        </pc:spChg>
      </pc:sldChg>
      <pc:sldChg chg="modSp add mod">
        <pc:chgData name="Carmel Offord" userId="32b3eb48-aeec-43ab-ad7e-27db68ac3335" providerId="ADAL" clId="{F7E33662-CCFC-47A3-9C05-538B54A073B0}" dt="2022-07-13T09:15:44.408" v="1984" actId="1076"/>
        <pc:sldMkLst>
          <pc:docMk/>
          <pc:sldMk cId="3900403790" sldId="318"/>
        </pc:sldMkLst>
        <pc:spChg chg="mod">
          <ac:chgData name="Carmel Offord" userId="32b3eb48-aeec-43ab-ad7e-27db68ac3335" providerId="ADAL" clId="{F7E33662-CCFC-47A3-9C05-538B54A073B0}" dt="2022-07-13T09:15:31.702" v="1949" actId="20577"/>
          <ac:spMkLst>
            <pc:docMk/>
            <pc:sldMk cId="3900403790" sldId="318"/>
            <ac:spMk id="5" creationId="{098CBDFE-596C-140D-F665-22FF3295302D}"/>
          </ac:spMkLst>
        </pc:spChg>
        <pc:spChg chg="mod">
          <ac:chgData name="Carmel Offord" userId="32b3eb48-aeec-43ab-ad7e-27db68ac3335" providerId="ADAL" clId="{F7E33662-CCFC-47A3-9C05-538B54A073B0}" dt="2022-07-13T09:15:40.189" v="1983" actId="20577"/>
          <ac:spMkLst>
            <pc:docMk/>
            <pc:sldMk cId="3900403790" sldId="318"/>
            <ac:spMk id="6" creationId="{B70B3CCB-EE1C-B052-42A7-8C3699A8E892}"/>
          </ac:spMkLst>
        </pc:spChg>
        <pc:spChg chg="mod">
          <ac:chgData name="Carmel Offord" userId="32b3eb48-aeec-43ab-ad7e-27db68ac3335" providerId="ADAL" clId="{F7E33662-CCFC-47A3-9C05-538B54A073B0}" dt="2022-07-13T09:15:44.408" v="1984" actId="1076"/>
          <ac:spMkLst>
            <pc:docMk/>
            <pc:sldMk cId="3900403790" sldId="318"/>
            <ac:spMk id="7" creationId="{4B52DB59-DE7F-346E-FB8A-4F593B2D9024}"/>
          </ac:spMkLst>
        </pc:spChg>
      </pc:sldChg>
      <pc:sldChg chg="delSp modSp add mod">
        <pc:chgData name="Carmel Offord" userId="32b3eb48-aeec-43ab-ad7e-27db68ac3335" providerId="ADAL" clId="{F7E33662-CCFC-47A3-9C05-538B54A073B0}" dt="2022-07-13T09:18:27.435" v="2196" actId="20577"/>
        <pc:sldMkLst>
          <pc:docMk/>
          <pc:sldMk cId="3670919559" sldId="319"/>
        </pc:sldMkLst>
        <pc:spChg chg="mod">
          <ac:chgData name="Carmel Offord" userId="32b3eb48-aeec-43ab-ad7e-27db68ac3335" providerId="ADAL" clId="{F7E33662-CCFC-47A3-9C05-538B54A073B0}" dt="2022-07-13T09:18:27.435" v="2196" actId="20577"/>
          <ac:spMkLst>
            <pc:docMk/>
            <pc:sldMk cId="3670919559" sldId="319"/>
            <ac:spMk id="5" creationId="{098CBDFE-596C-140D-F665-22FF3295302D}"/>
          </ac:spMkLst>
        </pc:spChg>
        <pc:spChg chg="mod">
          <ac:chgData name="Carmel Offord" userId="32b3eb48-aeec-43ab-ad7e-27db68ac3335" providerId="ADAL" clId="{F7E33662-CCFC-47A3-9C05-538B54A073B0}" dt="2022-07-13T09:18:23.107" v="2183" actId="115"/>
          <ac:spMkLst>
            <pc:docMk/>
            <pc:sldMk cId="3670919559" sldId="319"/>
            <ac:spMk id="6" creationId="{B70B3CCB-EE1C-B052-42A7-8C3699A8E892}"/>
          </ac:spMkLst>
        </pc:spChg>
        <pc:spChg chg="del">
          <ac:chgData name="Carmel Offord" userId="32b3eb48-aeec-43ab-ad7e-27db68ac3335" providerId="ADAL" clId="{F7E33662-CCFC-47A3-9C05-538B54A073B0}" dt="2022-07-13T09:17:47.352" v="2175" actId="478"/>
          <ac:spMkLst>
            <pc:docMk/>
            <pc:sldMk cId="3670919559" sldId="319"/>
            <ac:spMk id="7" creationId="{4B52DB59-DE7F-346E-FB8A-4F593B2D9024}"/>
          </ac:spMkLst>
        </pc:spChg>
      </pc:sldChg>
      <pc:sldChg chg="addSp delSp modSp add mod ord">
        <pc:chgData name="Carmel Offord" userId="32b3eb48-aeec-43ab-ad7e-27db68ac3335" providerId="ADAL" clId="{F7E33662-CCFC-47A3-9C05-538B54A073B0}" dt="2022-07-13T09:20:02.020" v="2249" actId="1076"/>
        <pc:sldMkLst>
          <pc:docMk/>
          <pc:sldMk cId="2590468075" sldId="320"/>
        </pc:sldMkLst>
        <pc:spChg chg="mod">
          <ac:chgData name="Carmel Offord" userId="32b3eb48-aeec-43ab-ad7e-27db68ac3335" providerId="ADAL" clId="{F7E33662-CCFC-47A3-9C05-538B54A073B0}" dt="2022-07-13T09:19:53.069" v="2247" actId="1076"/>
          <ac:spMkLst>
            <pc:docMk/>
            <pc:sldMk cId="2590468075" sldId="320"/>
            <ac:spMk id="5" creationId="{098CBDFE-596C-140D-F665-22FF3295302D}"/>
          </ac:spMkLst>
        </pc:spChg>
        <pc:spChg chg="del">
          <ac:chgData name="Carmel Offord" userId="32b3eb48-aeec-43ab-ad7e-27db68ac3335" providerId="ADAL" clId="{F7E33662-CCFC-47A3-9C05-538B54A073B0}" dt="2022-07-13T09:19:40.380" v="2231" actId="478"/>
          <ac:spMkLst>
            <pc:docMk/>
            <pc:sldMk cId="2590468075" sldId="320"/>
            <ac:spMk id="6" creationId="{B70B3CCB-EE1C-B052-42A7-8C3699A8E892}"/>
          </ac:spMkLst>
        </pc:spChg>
        <pc:spChg chg="mod">
          <ac:chgData name="Carmel Offord" userId="32b3eb48-aeec-43ab-ad7e-27db68ac3335" providerId="ADAL" clId="{F7E33662-CCFC-47A3-9C05-538B54A073B0}" dt="2022-07-13T09:19:56.511" v="2248" actId="1076"/>
          <ac:spMkLst>
            <pc:docMk/>
            <pc:sldMk cId="2590468075" sldId="320"/>
            <ac:spMk id="7" creationId="{4B52DB59-DE7F-346E-FB8A-4F593B2D9024}"/>
          </ac:spMkLst>
        </pc:spChg>
        <pc:spChg chg="add mod">
          <ac:chgData name="Carmel Offord" userId="32b3eb48-aeec-43ab-ad7e-27db68ac3335" providerId="ADAL" clId="{F7E33662-CCFC-47A3-9C05-538B54A073B0}" dt="2022-07-13T09:20:02.020" v="2249" actId="1076"/>
          <ac:spMkLst>
            <pc:docMk/>
            <pc:sldMk cId="2590468075" sldId="320"/>
            <ac:spMk id="8" creationId="{639E9EE7-C8BC-01E6-F7FC-EA0AEB9C6C62}"/>
          </ac:spMkLst>
        </pc:spChg>
        <pc:spChg chg="add mod">
          <ac:chgData name="Carmel Offord" userId="32b3eb48-aeec-43ab-ad7e-27db68ac3335" providerId="ADAL" clId="{F7E33662-CCFC-47A3-9C05-538B54A073B0}" dt="2022-07-13T09:20:02.020" v="2249" actId="1076"/>
          <ac:spMkLst>
            <pc:docMk/>
            <pc:sldMk cId="2590468075" sldId="320"/>
            <ac:spMk id="9" creationId="{2F00FE2B-CF77-EE2A-2F7B-37463EDF59D1}"/>
          </ac:spMkLst>
        </pc:spChg>
      </pc:sldChg>
      <pc:sldChg chg="delSp modSp add mod ord">
        <pc:chgData name="Carmel Offord" userId="32b3eb48-aeec-43ab-ad7e-27db68ac3335" providerId="ADAL" clId="{F7E33662-CCFC-47A3-9C05-538B54A073B0}" dt="2022-07-13T09:24:10.653" v="2859"/>
        <pc:sldMkLst>
          <pc:docMk/>
          <pc:sldMk cId="1621339743" sldId="321"/>
        </pc:sldMkLst>
        <pc:spChg chg="mod">
          <ac:chgData name="Carmel Offord" userId="32b3eb48-aeec-43ab-ad7e-27db68ac3335" providerId="ADAL" clId="{F7E33662-CCFC-47A3-9C05-538B54A073B0}" dt="2022-07-13T09:20:13.331" v="2273" actId="20577"/>
          <ac:spMkLst>
            <pc:docMk/>
            <pc:sldMk cId="1621339743" sldId="321"/>
            <ac:spMk id="5" creationId="{098CBDFE-596C-140D-F665-22FF3295302D}"/>
          </ac:spMkLst>
        </pc:spChg>
        <pc:spChg chg="del">
          <ac:chgData name="Carmel Offord" userId="32b3eb48-aeec-43ab-ad7e-27db68ac3335" providerId="ADAL" clId="{F7E33662-CCFC-47A3-9C05-538B54A073B0}" dt="2022-07-13T09:20:18.260" v="2274" actId="478"/>
          <ac:spMkLst>
            <pc:docMk/>
            <pc:sldMk cId="1621339743" sldId="321"/>
            <ac:spMk id="8" creationId="{639E9EE7-C8BC-01E6-F7FC-EA0AEB9C6C62}"/>
          </ac:spMkLst>
        </pc:spChg>
        <pc:spChg chg="mod">
          <ac:chgData name="Carmel Offord" userId="32b3eb48-aeec-43ab-ad7e-27db68ac3335" providerId="ADAL" clId="{F7E33662-CCFC-47A3-9C05-538B54A073B0}" dt="2022-07-13T09:24:07.051" v="2857" actId="1076"/>
          <ac:spMkLst>
            <pc:docMk/>
            <pc:sldMk cId="1621339743" sldId="321"/>
            <ac:spMk id="9" creationId="{2F00FE2B-CF77-EE2A-2F7B-37463EDF59D1}"/>
          </ac:spMkLst>
        </pc:spChg>
      </pc:sldChg>
      <pc:sldChg chg="addSp modSp new mod">
        <pc:chgData name="Carmel Offord" userId="32b3eb48-aeec-43ab-ad7e-27db68ac3335" providerId="ADAL" clId="{F7E33662-CCFC-47A3-9C05-538B54A073B0}" dt="2022-07-13T09:25:13.189" v="2866" actId="1076"/>
        <pc:sldMkLst>
          <pc:docMk/>
          <pc:sldMk cId="1995334450" sldId="322"/>
        </pc:sldMkLst>
        <pc:picChg chg="add mod modCrop">
          <ac:chgData name="Carmel Offord" userId="32b3eb48-aeec-43ab-ad7e-27db68ac3335" providerId="ADAL" clId="{F7E33662-CCFC-47A3-9C05-538B54A073B0}" dt="2022-07-13T09:25:13.189" v="2866" actId="1076"/>
          <ac:picMkLst>
            <pc:docMk/>
            <pc:sldMk cId="1995334450" sldId="322"/>
            <ac:picMk id="3" creationId="{705B0FF6-7321-F469-1163-933750ABC696}"/>
          </ac:picMkLst>
        </pc:picChg>
      </pc:sldChg>
      <pc:sldChg chg="addSp delSp modSp add del mod">
        <pc:chgData name="Carmel Offord" userId="32b3eb48-aeec-43ab-ad7e-27db68ac3335" providerId="ADAL" clId="{F7E33662-CCFC-47A3-9C05-538B54A073B0}" dt="2022-07-13T09:49:55.179" v="2985" actId="2696"/>
        <pc:sldMkLst>
          <pc:docMk/>
          <pc:sldMk cId="625345223" sldId="323"/>
        </pc:sldMkLst>
        <pc:spChg chg="del">
          <ac:chgData name="Carmel Offord" userId="32b3eb48-aeec-43ab-ad7e-27db68ac3335" providerId="ADAL" clId="{F7E33662-CCFC-47A3-9C05-538B54A073B0}" dt="2022-07-13T09:45:00.478" v="2868" actId="478"/>
          <ac:spMkLst>
            <pc:docMk/>
            <pc:sldMk cId="625345223" sldId="323"/>
            <ac:spMk id="3" creationId="{324BE58E-2480-2484-5D57-52DFF80EB126}"/>
          </ac:spMkLst>
        </pc:spChg>
        <pc:spChg chg="del">
          <ac:chgData name="Carmel Offord" userId="32b3eb48-aeec-43ab-ad7e-27db68ac3335" providerId="ADAL" clId="{F7E33662-CCFC-47A3-9C05-538B54A073B0}" dt="2022-07-13T09:45:00.478" v="2868" actId="478"/>
          <ac:spMkLst>
            <pc:docMk/>
            <pc:sldMk cId="625345223" sldId="323"/>
            <ac:spMk id="4" creationId="{6298891D-3B51-D9CA-F950-B844967C3355}"/>
          </ac:spMkLst>
        </pc:spChg>
        <pc:spChg chg="del">
          <ac:chgData name="Carmel Offord" userId="32b3eb48-aeec-43ab-ad7e-27db68ac3335" providerId="ADAL" clId="{F7E33662-CCFC-47A3-9C05-538B54A073B0}" dt="2022-07-13T09:45:00.478" v="2868" actId="478"/>
          <ac:spMkLst>
            <pc:docMk/>
            <pc:sldMk cId="625345223" sldId="323"/>
            <ac:spMk id="5" creationId="{5266F001-E088-A58A-351A-BBCA837455B4}"/>
          </ac:spMkLst>
        </pc:spChg>
        <pc:spChg chg="del">
          <ac:chgData name="Carmel Offord" userId="32b3eb48-aeec-43ab-ad7e-27db68ac3335" providerId="ADAL" clId="{F7E33662-CCFC-47A3-9C05-538B54A073B0}" dt="2022-07-13T09:45:00.478" v="2868" actId="478"/>
          <ac:spMkLst>
            <pc:docMk/>
            <pc:sldMk cId="625345223" sldId="323"/>
            <ac:spMk id="6" creationId="{C702DA08-7F0F-A0BF-17C4-ECEAE4E91426}"/>
          </ac:spMkLst>
        </pc:spChg>
        <pc:spChg chg="del">
          <ac:chgData name="Carmel Offord" userId="32b3eb48-aeec-43ab-ad7e-27db68ac3335" providerId="ADAL" clId="{F7E33662-CCFC-47A3-9C05-538B54A073B0}" dt="2022-07-13T09:45:00.478" v="2868" actId="478"/>
          <ac:spMkLst>
            <pc:docMk/>
            <pc:sldMk cId="625345223" sldId="323"/>
            <ac:spMk id="7" creationId="{B439651B-30AC-DC3C-58D2-EAB3F10D7D22}"/>
          </ac:spMkLst>
        </pc:spChg>
        <pc:spChg chg="del">
          <ac:chgData name="Carmel Offord" userId="32b3eb48-aeec-43ab-ad7e-27db68ac3335" providerId="ADAL" clId="{F7E33662-CCFC-47A3-9C05-538B54A073B0}" dt="2022-07-13T09:45:00.478" v="2868" actId="478"/>
          <ac:spMkLst>
            <pc:docMk/>
            <pc:sldMk cId="625345223" sldId="323"/>
            <ac:spMk id="8" creationId="{3A8877F7-A427-CAAB-0739-35CDE7701A8C}"/>
          </ac:spMkLst>
        </pc:spChg>
        <pc:spChg chg="del">
          <ac:chgData name="Carmel Offord" userId="32b3eb48-aeec-43ab-ad7e-27db68ac3335" providerId="ADAL" clId="{F7E33662-CCFC-47A3-9C05-538B54A073B0}" dt="2022-07-13T09:45:00.478" v="2868" actId="478"/>
          <ac:spMkLst>
            <pc:docMk/>
            <pc:sldMk cId="625345223" sldId="323"/>
            <ac:spMk id="9" creationId="{C93A19F8-AAFE-3B1F-6678-0529DBABBDEC}"/>
          </ac:spMkLst>
        </pc:spChg>
        <pc:spChg chg="del">
          <ac:chgData name="Carmel Offord" userId="32b3eb48-aeec-43ab-ad7e-27db68ac3335" providerId="ADAL" clId="{F7E33662-CCFC-47A3-9C05-538B54A073B0}" dt="2022-07-13T09:45:00.478" v="2868" actId="478"/>
          <ac:spMkLst>
            <pc:docMk/>
            <pc:sldMk cId="625345223" sldId="323"/>
            <ac:spMk id="10" creationId="{62EE0D55-7626-1457-420C-5E3467FEF88C}"/>
          </ac:spMkLst>
        </pc:spChg>
        <pc:spChg chg="del">
          <ac:chgData name="Carmel Offord" userId="32b3eb48-aeec-43ab-ad7e-27db68ac3335" providerId="ADAL" clId="{F7E33662-CCFC-47A3-9C05-538B54A073B0}" dt="2022-07-13T09:45:00.478" v="2868" actId="478"/>
          <ac:spMkLst>
            <pc:docMk/>
            <pc:sldMk cId="625345223" sldId="323"/>
            <ac:spMk id="11" creationId="{F68EBCA0-0A63-70AC-D1F0-3EEC3FFBF577}"/>
          </ac:spMkLst>
        </pc:spChg>
        <pc:spChg chg="del">
          <ac:chgData name="Carmel Offord" userId="32b3eb48-aeec-43ab-ad7e-27db68ac3335" providerId="ADAL" clId="{F7E33662-CCFC-47A3-9C05-538B54A073B0}" dt="2022-07-13T09:45:00.478" v="2868" actId="478"/>
          <ac:spMkLst>
            <pc:docMk/>
            <pc:sldMk cId="625345223" sldId="323"/>
            <ac:spMk id="12" creationId="{90037850-5E7A-D1CD-D768-F16C49637175}"/>
          </ac:spMkLst>
        </pc:spChg>
        <pc:spChg chg="del">
          <ac:chgData name="Carmel Offord" userId="32b3eb48-aeec-43ab-ad7e-27db68ac3335" providerId="ADAL" clId="{F7E33662-CCFC-47A3-9C05-538B54A073B0}" dt="2022-07-13T09:45:00.478" v="2868" actId="478"/>
          <ac:spMkLst>
            <pc:docMk/>
            <pc:sldMk cId="625345223" sldId="323"/>
            <ac:spMk id="13" creationId="{DA28F61F-8DC4-5470-F8E0-E156DA8C2506}"/>
          </ac:spMkLst>
        </pc:spChg>
        <pc:spChg chg="del">
          <ac:chgData name="Carmel Offord" userId="32b3eb48-aeec-43ab-ad7e-27db68ac3335" providerId="ADAL" clId="{F7E33662-CCFC-47A3-9C05-538B54A073B0}" dt="2022-07-13T09:45:00.478" v="2868" actId="478"/>
          <ac:spMkLst>
            <pc:docMk/>
            <pc:sldMk cId="625345223" sldId="323"/>
            <ac:spMk id="15" creationId="{F575FECB-5079-404F-D7E4-0D8DB5B918E2}"/>
          </ac:spMkLst>
        </pc:spChg>
        <pc:spChg chg="add mod">
          <ac:chgData name="Carmel Offord" userId="32b3eb48-aeec-43ab-ad7e-27db68ac3335" providerId="ADAL" clId="{F7E33662-CCFC-47A3-9C05-538B54A073B0}" dt="2022-07-13T09:49:25.998" v="2980" actId="164"/>
          <ac:spMkLst>
            <pc:docMk/>
            <pc:sldMk cId="625345223" sldId="323"/>
            <ac:spMk id="16" creationId="{D9FB9783-E864-40FB-E8A8-62DA1BA11AD1}"/>
          </ac:spMkLst>
        </pc:spChg>
        <pc:spChg chg="add mod">
          <ac:chgData name="Carmel Offord" userId="32b3eb48-aeec-43ab-ad7e-27db68ac3335" providerId="ADAL" clId="{F7E33662-CCFC-47A3-9C05-538B54A073B0}" dt="2022-07-13T09:49:25.998" v="2980" actId="164"/>
          <ac:spMkLst>
            <pc:docMk/>
            <pc:sldMk cId="625345223" sldId="323"/>
            <ac:spMk id="17" creationId="{14DEF016-74B7-5ADE-020C-171DCF4DEEC7}"/>
          </ac:spMkLst>
        </pc:spChg>
        <pc:spChg chg="add mod">
          <ac:chgData name="Carmel Offord" userId="32b3eb48-aeec-43ab-ad7e-27db68ac3335" providerId="ADAL" clId="{F7E33662-CCFC-47A3-9C05-538B54A073B0}" dt="2022-07-13T09:49:25.998" v="2980" actId="164"/>
          <ac:spMkLst>
            <pc:docMk/>
            <pc:sldMk cId="625345223" sldId="323"/>
            <ac:spMk id="18" creationId="{C5BA036E-52C6-31E9-1D61-7DA65349D6A6}"/>
          </ac:spMkLst>
        </pc:spChg>
        <pc:spChg chg="add mod">
          <ac:chgData name="Carmel Offord" userId="32b3eb48-aeec-43ab-ad7e-27db68ac3335" providerId="ADAL" clId="{F7E33662-CCFC-47A3-9C05-538B54A073B0}" dt="2022-07-13T09:49:25.998" v="2980" actId="164"/>
          <ac:spMkLst>
            <pc:docMk/>
            <pc:sldMk cId="625345223" sldId="323"/>
            <ac:spMk id="22" creationId="{1C476107-3109-3FA1-7332-B1EDD008093C}"/>
          </ac:spMkLst>
        </pc:spChg>
        <pc:spChg chg="add mod">
          <ac:chgData name="Carmel Offord" userId="32b3eb48-aeec-43ab-ad7e-27db68ac3335" providerId="ADAL" clId="{F7E33662-CCFC-47A3-9C05-538B54A073B0}" dt="2022-07-13T09:49:25.998" v="2980" actId="164"/>
          <ac:spMkLst>
            <pc:docMk/>
            <pc:sldMk cId="625345223" sldId="323"/>
            <ac:spMk id="23" creationId="{702BA343-8E77-1932-183A-49F91B12A21D}"/>
          </ac:spMkLst>
        </pc:spChg>
        <pc:spChg chg="add mod">
          <ac:chgData name="Carmel Offord" userId="32b3eb48-aeec-43ab-ad7e-27db68ac3335" providerId="ADAL" clId="{F7E33662-CCFC-47A3-9C05-538B54A073B0}" dt="2022-07-13T09:49:25.998" v="2980" actId="164"/>
          <ac:spMkLst>
            <pc:docMk/>
            <pc:sldMk cId="625345223" sldId="323"/>
            <ac:spMk id="24" creationId="{EAE3587D-C3F1-D23B-8A28-E15921E3B864}"/>
          </ac:spMkLst>
        </pc:spChg>
        <pc:spChg chg="add mod">
          <ac:chgData name="Carmel Offord" userId="32b3eb48-aeec-43ab-ad7e-27db68ac3335" providerId="ADAL" clId="{F7E33662-CCFC-47A3-9C05-538B54A073B0}" dt="2022-07-13T09:49:25.998" v="2980" actId="164"/>
          <ac:spMkLst>
            <pc:docMk/>
            <pc:sldMk cId="625345223" sldId="323"/>
            <ac:spMk id="25" creationId="{4A5C7E24-6FC1-0760-EBBF-4CCC3A34D1A5}"/>
          </ac:spMkLst>
        </pc:spChg>
        <pc:spChg chg="add mod">
          <ac:chgData name="Carmel Offord" userId="32b3eb48-aeec-43ab-ad7e-27db68ac3335" providerId="ADAL" clId="{F7E33662-CCFC-47A3-9C05-538B54A073B0}" dt="2022-07-13T09:49:25.998" v="2980" actId="164"/>
          <ac:spMkLst>
            <pc:docMk/>
            <pc:sldMk cId="625345223" sldId="323"/>
            <ac:spMk id="26" creationId="{71BEB6B8-6667-05AD-6C2E-ABC6121FDC3E}"/>
          </ac:spMkLst>
        </pc:spChg>
        <pc:spChg chg="add mod">
          <ac:chgData name="Carmel Offord" userId="32b3eb48-aeec-43ab-ad7e-27db68ac3335" providerId="ADAL" clId="{F7E33662-CCFC-47A3-9C05-538B54A073B0}" dt="2022-07-13T09:49:25.998" v="2980" actId="164"/>
          <ac:spMkLst>
            <pc:docMk/>
            <pc:sldMk cId="625345223" sldId="323"/>
            <ac:spMk id="29" creationId="{C63F816C-EC24-9BEF-C286-2D1EEE608201}"/>
          </ac:spMkLst>
        </pc:spChg>
        <pc:spChg chg="add mod">
          <ac:chgData name="Carmel Offord" userId="32b3eb48-aeec-43ab-ad7e-27db68ac3335" providerId="ADAL" clId="{F7E33662-CCFC-47A3-9C05-538B54A073B0}" dt="2022-07-13T09:49:25.998" v="2980" actId="164"/>
          <ac:spMkLst>
            <pc:docMk/>
            <pc:sldMk cId="625345223" sldId="323"/>
            <ac:spMk id="30" creationId="{D501577C-7EE9-C10C-C035-11A507DD12BD}"/>
          </ac:spMkLst>
        </pc:spChg>
        <pc:spChg chg="add mod">
          <ac:chgData name="Carmel Offord" userId="32b3eb48-aeec-43ab-ad7e-27db68ac3335" providerId="ADAL" clId="{F7E33662-CCFC-47A3-9C05-538B54A073B0}" dt="2022-07-13T09:49:25.998" v="2980" actId="164"/>
          <ac:spMkLst>
            <pc:docMk/>
            <pc:sldMk cId="625345223" sldId="323"/>
            <ac:spMk id="31" creationId="{EC670296-0AC6-6A3F-2FBC-9C1F4C9DF2A4}"/>
          </ac:spMkLst>
        </pc:spChg>
        <pc:spChg chg="add mod">
          <ac:chgData name="Carmel Offord" userId="32b3eb48-aeec-43ab-ad7e-27db68ac3335" providerId="ADAL" clId="{F7E33662-CCFC-47A3-9C05-538B54A073B0}" dt="2022-07-13T09:49:25.998" v="2980" actId="164"/>
          <ac:spMkLst>
            <pc:docMk/>
            <pc:sldMk cId="625345223" sldId="323"/>
            <ac:spMk id="35" creationId="{925C372E-84BA-C2DD-1699-6C8D61E569C3}"/>
          </ac:spMkLst>
        </pc:spChg>
        <pc:spChg chg="add mod">
          <ac:chgData name="Carmel Offord" userId="32b3eb48-aeec-43ab-ad7e-27db68ac3335" providerId="ADAL" clId="{F7E33662-CCFC-47A3-9C05-538B54A073B0}" dt="2022-07-13T09:49:25.998" v="2980" actId="164"/>
          <ac:spMkLst>
            <pc:docMk/>
            <pc:sldMk cId="625345223" sldId="323"/>
            <ac:spMk id="36" creationId="{A9D83146-67F2-97FA-BE45-6D696A6D0942}"/>
          </ac:spMkLst>
        </pc:spChg>
        <pc:spChg chg="add mod">
          <ac:chgData name="Carmel Offord" userId="32b3eb48-aeec-43ab-ad7e-27db68ac3335" providerId="ADAL" clId="{F7E33662-CCFC-47A3-9C05-538B54A073B0}" dt="2022-07-13T09:49:25.998" v="2980" actId="164"/>
          <ac:spMkLst>
            <pc:docMk/>
            <pc:sldMk cId="625345223" sldId="323"/>
            <ac:spMk id="37" creationId="{FB4B3FC3-8E09-A96D-6008-DBAD3134E493}"/>
          </ac:spMkLst>
        </pc:spChg>
        <pc:spChg chg="add mod">
          <ac:chgData name="Carmel Offord" userId="32b3eb48-aeec-43ab-ad7e-27db68ac3335" providerId="ADAL" clId="{F7E33662-CCFC-47A3-9C05-538B54A073B0}" dt="2022-07-13T09:49:25.998" v="2980" actId="164"/>
          <ac:spMkLst>
            <pc:docMk/>
            <pc:sldMk cId="625345223" sldId="323"/>
            <ac:spMk id="38" creationId="{F22F7B65-B876-E612-4525-3AD919E9AFCD}"/>
          </ac:spMkLst>
        </pc:spChg>
        <pc:spChg chg="add mod">
          <ac:chgData name="Carmel Offord" userId="32b3eb48-aeec-43ab-ad7e-27db68ac3335" providerId="ADAL" clId="{F7E33662-CCFC-47A3-9C05-538B54A073B0}" dt="2022-07-13T09:49:25.998" v="2980" actId="164"/>
          <ac:spMkLst>
            <pc:docMk/>
            <pc:sldMk cId="625345223" sldId="323"/>
            <ac:spMk id="39" creationId="{7F3F68FC-FE1B-1F9D-77BA-C7EED6FECD0E}"/>
          </ac:spMkLst>
        </pc:spChg>
        <pc:spChg chg="add mod">
          <ac:chgData name="Carmel Offord" userId="32b3eb48-aeec-43ab-ad7e-27db68ac3335" providerId="ADAL" clId="{F7E33662-CCFC-47A3-9C05-538B54A073B0}" dt="2022-07-13T09:49:25.998" v="2980" actId="164"/>
          <ac:spMkLst>
            <pc:docMk/>
            <pc:sldMk cId="625345223" sldId="323"/>
            <ac:spMk id="40" creationId="{AF497AB0-EED8-B289-01C0-EFB8615908CA}"/>
          </ac:spMkLst>
        </pc:spChg>
        <pc:spChg chg="add mod">
          <ac:chgData name="Carmel Offord" userId="32b3eb48-aeec-43ab-ad7e-27db68ac3335" providerId="ADAL" clId="{F7E33662-CCFC-47A3-9C05-538B54A073B0}" dt="2022-07-13T09:49:25.998" v="2980" actId="164"/>
          <ac:spMkLst>
            <pc:docMk/>
            <pc:sldMk cId="625345223" sldId="323"/>
            <ac:spMk id="41" creationId="{CB21DABB-DA87-BBE0-830A-1348063AF68E}"/>
          </ac:spMkLst>
        </pc:spChg>
        <pc:spChg chg="add mod">
          <ac:chgData name="Carmel Offord" userId="32b3eb48-aeec-43ab-ad7e-27db68ac3335" providerId="ADAL" clId="{F7E33662-CCFC-47A3-9C05-538B54A073B0}" dt="2022-07-13T09:49:25.998" v="2980" actId="164"/>
          <ac:spMkLst>
            <pc:docMk/>
            <pc:sldMk cId="625345223" sldId="323"/>
            <ac:spMk id="52" creationId="{7CFEFD6E-E0ED-7031-6283-A0D6411F57B2}"/>
          </ac:spMkLst>
        </pc:spChg>
        <pc:spChg chg="add mod">
          <ac:chgData name="Carmel Offord" userId="32b3eb48-aeec-43ab-ad7e-27db68ac3335" providerId="ADAL" clId="{F7E33662-CCFC-47A3-9C05-538B54A073B0}" dt="2022-07-13T09:49:25.998" v="2980" actId="164"/>
          <ac:spMkLst>
            <pc:docMk/>
            <pc:sldMk cId="625345223" sldId="323"/>
            <ac:spMk id="53" creationId="{A44FF5FD-1147-CB33-C2B4-452A3FDE2F2D}"/>
          </ac:spMkLst>
        </pc:spChg>
        <pc:grpChg chg="add mod">
          <ac:chgData name="Carmel Offord" userId="32b3eb48-aeec-43ab-ad7e-27db68ac3335" providerId="ADAL" clId="{F7E33662-CCFC-47A3-9C05-538B54A073B0}" dt="2022-07-13T09:49:34.413" v="2981" actId="14100"/>
          <ac:grpSpMkLst>
            <pc:docMk/>
            <pc:sldMk cId="625345223" sldId="323"/>
            <ac:grpSpMk id="56" creationId="{7E6667CD-0E55-7D60-2F1D-7FEB164CEECF}"/>
          </ac:grpSpMkLst>
        </pc:grpChg>
        <pc:picChg chg="del mod">
          <ac:chgData name="Carmel Offord" userId="32b3eb48-aeec-43ab-ad7e-27db68ac3335" providerId="ADAL" clId="{F7E33662-CCFC-47A3-9C05-538B54A073B0}" dt="2022-07-13T09:45:20.155" v="2875" actId="478"/>
          <ac:picMkLst>
            <pc:docMk/>
            <pc:sldMk cId="625345223" sldId="323"/>
            <ac:picMk id="14" creationId="{D61C485B-6368-23DB-3B48-13B88340951E}"/>
          </ac:picMkLst>
        </pc:picChg>
        <pc:cxnChg chg="add mod">
          <ac:chgData name="Carmel Offord" userId="32b3eb48-aeec-43ab-ad7e-27db68ac3335" providerId="ADAL" clId="{F7E33662-CCFC-47A3-9C05-538B54A073B0}" dt="2022-07-13T09:49:25.998" v="2980" actId="164"/>
          <ac:cxnSpMkLst>
            <pc:docMk/>
            <pc:sldMk cId="625345223" sldId="323"/>
            <ac:cxnSpMk id="19" creationId="{26935688-F16F-6E9C-F3BB-CA12EE2D4CE1}"/>
          </ac:cxnSpMkLst>
        </pc:cxnChg>
        <pc:cxnChg chg="add mod">
          <ac:chgData name="Carmel Offord" userId="32b3eb48-aeec-43ab-ad7e-27db68ac3335" providerId="ADAL" clId="{F7E33662-CCFC-47A3-9C05-538B54A073B0}" dt="2022-07-13T09:49:25.998" v="2980" actId="164"/>
          <ac:cxnSpMkLst>
            <pc:docMk/>
            <pc:sldMk cId="625345223" sldId="323"/>
            <ac:cxnSpMk id="20" creationId="{5CCFB97D-26BB-6AE2-C7C6-4ABEC098F90B}"/>
          </ac:cxnSpMkLst>
        </pc:cxnChg>
        <pc:cxnChg chg="add mod">
          <ac:chgData name="Carmel Offord" userId="32b3eb48-aeec-43ab-ad7e-27db68ac3335" providerId="ADAL" clId="{F7E33662-CCFC-47A3-9C05-538B54A073B0}" dt="2022-07-13T09:49:25.998" v="2980" actId="164"/>
          <ac:cxnSpMkLst>
            <pc:docMk/>
            <pc:sldMk cId="625345223" sldId="323"/>
            <ac:cxnSpMk id="21" creationId="{39BC4BEE-1EFD-A598-2CE0-72CCF5C89EF8}"/>
          </ac:cxnSpMkLst>
        </pc:cxnChg>
        <pc:cxnChg chg="add mod">
          <ac:chgData name="Carmel Offord" userId="32b3eb48-aeec-43ab-ad7e-27db68ac3335" providerId="ADAL" clId="{F7E33662-CCFC-47A3-9C05-538B54A073B0}" dt="2022-07-13T09:49:25.998" v="2980" actId="164"/>
          <ac:cxnSpMkLst>
            <pc:docMk/>
            <pc:sldMk cId="625345223" sldId="323"/>
            <ac:cxnSpMk id="27" creationId="{50C871FB-EDA1-3929-21A7-3880C7DC4935}"/>
          </ac:cxnSpMkLst>
        </pc:cxnChg>
        <pc:cxnChg chg="add mod">
          <ac:chgData name="Carmel Offord" userId="32b3eb48-aeec-43ab-ad7e-27db68ac3335" providerId="ADAL" clId="{F7E33662-CCFC-47A3-9C05-538B54A073B0}" dt="2022-07-13T09:49:25.998" v="2980" actId="164"/>
          <ac:cxnSpMkLst>
            <pc:docMk/>
            <pc:sldMk cId="625345223" sldId="323"/>
            <ac:cxnSpMk id="28" creationId="{FC9BE03C-7D7B-9849-199D-A26FB996A64A}"/>
          </ac:cxnSpMkLst>
        </pc:cxnChg>
        <pc:cxnChg chg="add mod">
          <ac:chgData name="Carmel Offord" userId="32b3eb48-aeec-43ab-ad7e-27db68ac3335" providerId="ADAL" clId="{F7E33662-CCFC-47A3-9C05-538B54A073B0}" dt="2022-07-13T09:49:25.998" v="2980" actId="164"/>
          <ac:cxnSpMkLst>
            <pc:docMk/>
            <pc:sldMk cId="625345223" sldId="323"/>
            <ac:cxnSpMk id="32" creationId="{E17C04CF-E789-9EEE-2A1B-1C2128A17EC5}"/>
          </ac:cxnSpMkLst>
        </pc:cxnChg>
        <pc:cxnChg chg="add mod">
          <ac:chgData name="Carmel Offord" userId="32b3eb48-aeec-43ab-ad7e-27db68ac3335" providerId="ADAL" clId="{F7E33662-CCFC-47A3-9C05-538B54A073B0}" dt="2022-07-13T09:49:25.998" v="2980" actId="164"/>
          <ac:cxnSpMkLst>
            <pc:docMk/>
            <pc:sldMk cId="625345223" sldId="323"/>
            <ac:cxnSpMk id="33" creationId="{A84FD198-5A03-A9EE-FC8B-5E1625A9647E}"/>
          </ac:cxnSpMkLst>
        </pc:cxnChg>
        <pc:cxnChg chg="add mod">
          <ac:chgData name="Carmel Offord" userId="32b3eb48-aeec-43ab-ad7e-27db68ac3335" providerId="ADAL" clId="{F7E33662-CCFC-47A3-9C05-538B54A073B0}" dt="2022-07-13T09:49:25.998" v="2980" actId="164"/>
          <ac:cxnSpMkLst>
            <pc:docMk/>
            <pc:sldMk cId="625345223" sldId="323"/>
            <ac:cxnSpMk id="34" creationId="{6127192B-967B-D592-8C42-625F5773DDDA}"/>
          </ac:cxnSpMkLst>
        </pc:cxnChg>
      </pc:sldChg>
    </pc:docChg>
  </pc:docChgLst>
  <pc:docChgLst>
    <pc:chgData name="Carmel Offord" userId="S::carmel.offord@idas.org.uk::32b3eb48-aeec-43ab-ad7e-27db68ac3335" providerId="AD" clId="Web-{458F20D2-75C8-AE9C-AB37-2DFC0BE3CF0F}"/>
    <pc:docChg chg="modSld sldOrd">
      <pc:chgData name="Carmel Offord" userId="S::carmel.offord@idas.org.uk::32b3eb48-aeec-43ab-ad7e-27db68ac3335" providerId="AD" clId="Web-{458F20D2-75C8-AE9C-AB37-2DFC0BE3CF0F}" dt="2022-07-13T09:35:16.802" v="110" actId="20577"/>
      <pc:docMkLst>
        <pc:docMk/>
      </pc:docMkLst>
      <pc:sldChg chg="addSp delSp modSp">
        <pc:chgData name="Carmel Offord" userId="S::carmel.offord@idas.org.uk::32b3eb48-aeec-43ab-ad7e-27db68ac3335" providerId="AD" clId="Web-{458F20D2-75C8-AE9C-AB37-2DFC0BE3CF0F}" dt="2022-07-13T09:29:40.372" v="67" actId="20577"/>
        <pc:sldMkLst>
          <pc:docMk/>
          <pc:sldMk cId="4198215848" sldId="314"/>
        </pc:sldMkLst>
        <pc:spChg chg="mod">
          <ac:chgData name="Carmel Offord" userId="S::carmel.offord@idas.org.uk::32b3eb48-aeec-43ab-ad7e-27db68ac3335" providerId="AD" clId="Web-{458F20D2-75C8-AE9C-AB37-2DFC0BE3CF0F}" dt="2022-07-13T09:27:50.151" v="12" actId="1076"/>
          <ac:spMkLst>
            <pc:docMk/>
            <pc:sldMk cId="4198215848" sldId="314"/>
            <ac:spMk id="3" creationId="{324BE58E-2480-2484-5D57-52DFF80EB126}"/>
          </ac:spMkLst>
        </pc:spChg>
        <pc:spChg chg="mod">
          <ac:chgData name="Carmel Offord" userId="S::carmel.offord@idas.org.uk::32b3eb48-aeec-43ab-ad7e-27db68ac3335" providerId="AD" clId="Web-{458F20D2-75C8-AE9C-AB37-2DFC0BE3CF0F}" dt="2022-07-13T09:27:55.948" v="13" actId="1076"/>
          <ac:spMkLst>
            <pc:docMk/>
            <pc:sldMk cId="4198215848" sldId="314"/>
            <ac:spMk id="4" creationId="{6298891D-3B51-D9CA-F950-B844967C3355}"/>
          </ac:spMkLst>
        </pc:spChg>
        <pc:spChg chg="mod">
          <ac:chgData name="Carmel Offord" userId="S::carmel.offord@idas.org.uk::32b3eb48-aeec-43ab-ad7e-27db68ac3335" providerId="AD" clId="Web-{458F20D2-75C8-AE9C-AB37-2DFC0BE3CF0F}" dt="2022-07-13T09:27:55.963" v="14" actId="1076"/>
          <ac:spMkLst>
            <pc:docMk/>
            <pc:sldMk cId="4198215848" sldId="314"/>
            <ac:spMk id="5" creationId="{5266F001-E088-A58A-351A-BBCA837455B4}"/>
          </ac:spMkLst>
        </pc:spChg>
        <pc:spChg chg="mod">
          <ac:chgData name="Carmel Offord" userId="S::carmel.offord@idas.org.uk::32b3eb48-aeec-43ab-ad7e-27db68ac3335" providerId="AD" clId="Web-{458F20D2-75C8-AE9C-AB37-2DFC0BE3CF0F}" dt="2022-07-13T09:27:59.588" v="15" actId="1076"/>
          <ac:spMkLst>
            <pc:docMk/>
            <pc:sldMk cId="4198215848" sldId="314"/>
            <ac:spMk id="6" creationId="{C702DA08-7F0F-A0BF-17C4-ECEAE4E91426}"/>
          </ac:spMkLst>
        </pc:spChg>
        <pc:spChg chg="mod">
          <ac:chgData name="Carmel Offord" userId="S::carmel.offord@idas.org.uk::32b3eb48-aeec-43ab-ad7e-27db68ac3335" providerId="AD" clId="Web-{458F20D2-75C8-AE9C-AB37-2DFC0BE3CF0F}" dt="2022-07-13T09:27:46.666" v="10" actId="1076"/>
          <ac:spMkLst>
            <pc:docMk/>
            <pc:sldMk cId="4198215848" sldId="314"/>
            <ac:spMk id="7" creationId="{B439651B-30AC-DC3C-58D2-EAB3F10D7D22}"/>
          </ac:spMkLst>
        </pc:spChg>
        <pc:spChg chg="mod">
          <ac:chgData name="Carmel Offord" userId="S::carmel.offord@idas.org.uk::32b3eb48-aeec-43ab-ad7e-27db68ac3335" providerId="AD" clId="Web-{458F20D2-75C8-AE9C-AB37-2DFC0BE3CF0F}" dt="2022-07-13T09:28:02.057" v="16" actId="1076"/>
          <ac:spMkLst>
            <pc:docMk/>
            <pc:sldMk cId="4198215848" sldId="314"/>
            <ac:spMk id="8" creationId="{3A8877F7-A427-CAAB-0739-35CDE7701A8C}"/>
          </ac:spMkLst>
        </pc:spChg>
        <pc:spChg chg="mod">
          <ac:chgData name="Carmel Offord" userId="S::carmel.offord@idas.org.uk::32b3eb48-aeec-43ab-ad7e-27db68ac3335" providerId="AD" clId="Web-{458F20D2-75C8-AE9C-AB37-2DFC0BE3CF0F}" dt="2022-07-13T09:27:40.322" v="8" actId="1076"/>
          <ac:spMkLst>
            <pc:docMk/>
            <pc:sldMk cId="4198215848" sldId="314"/>
            <ac:spMk id="9" creationId="{C93A19F8-AAFE-3B1F-6678-0529DBABBDEC}"/>
          </ac:spMkLst>
        </pc:spChg>
        <pc:spChg chg="mod">
          <ac:chgData name="Carmel Offord" userId="S::carmel.offord@idas.org.uk::32b3eb48-aeec-43ab-ad7e-27db68ac3335" providerId="AD" clId="Web-{458F20D2-75C8-AE9C-AB37-2DFC0BE3CF0F}" dt="2022-07-13T09:28:05.120" v="17" actId="1076"/>
          <ac:spMkLst>
            <pc:docMk/>
            <pc:sldMk cId="4198215848" sldId="314"/>
            <ac:spMk id="10" creationId="{62EE0D55-7626-1457-420C-5E3467FEF88C}"/>
          </ac:spMkLst>
        </pc:spChg>
        <pc:spChg chg="mod">
          <ac:chgData name="Carmel Offord" userId="S::carmel.offord@idas.org.uk::32b3eb48-aeec-43ab-ad7e-27db68ac3335" providerId="AD" clId="Web-{458F20D2-75C8-AE9C-AB37-2DFC0BE3CF0F}" dt="2022-07-13T09:27:26.400" v="3" actId="20577"/>
          <ac:spMkLst>
            <pc:docMk/>
            <pc:sldMk cId="4198215848" sldId="314"/>
            <ac:spMk id="11" creationId="{F68EBCA0-0A63-70AC-D1F0-3EEC3FFBF577}"/>
          </ac:spMkLst>
        </pc:spChg>
        <pc:spChg chg="mod">
          <ac:chgData name="Carmel Offord" userId="S::carmel.offord@idas.org.uk::32b3eb48-aeec-43ab-ad7e-27db68ac3335" providerId="AD" clId="Web-{458F20D2-75C8-AE9C-AB37-2DFC0BE3CF0F}" dt="2022-07-13T09:28:08.557" v="18" actId="1076"/>
          <ac:spMkLst>
            <pc:docMk/>
            <pc:sldMk cId="4198215848" sldId="314"/>
            <ac:spMk id="12" creationId="{90037850-5E7A-D1CD-D768-F16C49637175}"/>
          </ac:spMkLst>
        </pc:spChg>
        <pc:spChg chg="add mod">
          <ac:chgData name="Carmel Offord" userId="S::carmel.offord@idas.org.uk::32b3eb48-aeec-43ab-ad7e-27db68ac3335" providerId="AD" clId="Web-{458F20D2-75C8-AE9C-AB37-2DFC0BE3CF0F}" dt="2022-07-13T09:29:40.372" v="67" actId="20577"/>
          <ac:spMkLst>
            <pc:docMk/>
            <pc:sldMk cId="4198215848" sldId="314"/>
            <ac:spMk id="15" creationId="{F575FECB-5079-404F-D7E4-0D8DB5B918E2}"/>
          </ac:spMkLst>
        </pc:spChg>
        <pc:picChg chg="add del mod">
          <ac:chgData name="Carmel Offord" userId="S::carmel.offord@idas.org.uk::32b3eb48-aeec-43ab-ad7e-27db68ac3335" providerId="AD" clId="Web-{458F20D2-75C8-AE9C-AB37-2DFC0BE3CF0F}" dt="2022-07-13T09:28:39.370" v="22"/>
          <ac:picMkLst>
            <pc:docMk/>
            <pc:sldMk cId="4198215848" sldId="314"/>
            <ac:picMk id="2" creationId="{74D946C5-2536-4958-C502-C4BCF4A2065C}"/>
          </ac:picMkLst>
        </pc:picChg>
      </pc:sldChg>
      <pc:sldChg chg="modSp">
        <pc:chgData name="Carmel Offord" userId="S::carmel.offord@idas.org.uk::32b3eb48-aeec-43ab-ad7e-27db68ac3335" providerId="AD" clId="Web-{458F20D2-75C8-AE9C-AB37-2DFC0BE3CF0F}" dt="2022-07-13T09:30:08.466" v="89"/>
        <pc:sldMkLst>
          <pc:docMk/>
          <pc:sldMk cId="2743184355" sldId="315"/>
        </pc:sldMkLst>
        <pc:graphicFrameChg chg="mod modGraphic">
          <ac:chgData name="Carmel Offord" userId="S::carmel.offord@idas.org.uk::32b3eb48-aeec-43ab-ad7e-27db68ac3335" providerId="AD" clId="Web-{458F20D2-75C8-AE9C-AB37-2DFC0BE3CF0F}" dt="2022-07-13T09:30:08.466" v="89"/>
          <ac:graphicFrameMkLst>
            <pc:docMk/>
            <pc:sldMk cId="2743184355" sldId="315"/>
            <ac:graphicFrameMk id="3" creationId="{04271429-A747-AEDE-1CD4-4FD415ADD8D9}"/>
          </ac:graphicFrameMkLst>
        </pc:graphicFrameChg>
      </pc:sldChg>
      <pc:sldChg chg="modSp ord">
        <pc:chgData name="Carmel Offord" userId="S::carmel.offord@idas.org.uk::32b3eb48-aeec-43ab-ad7e-27db68ac3335" providerId="AD" clId="Web-{458F20D2-75C8-AE9C-AB37-2DFC0BE3CF0F}" dt="2022-07-13T09:35:16.802" v="110" actId="20577"/>
        <pc:sldMkLst>
          <pc:docMk/>
          <pc:sldMk cId="1621339743" sldId="321"/>
        </pc:sldMkLst>
        <pc:spChg chg="mod">
          <ac:chgData name="Carmel Offord" userId="S::carmel.offord@idas.org.uk::32b3eb48-aeec-43ab-ad7e-27db68ac3335" providerId="AD" clId="Web-{458F20D2-75C8-AE9C-AB37-2DFC0BE3CF0F}" dt="2022-07-13T09:35:00.973" v="92" actId="20577"/>
          <ac:spMkLst>
            <pc:docMk/>
            <pc:sldMk cId="1621339743" sldId="321"/>
            <ac:spMk id="5" creationId="{098CBDFE-596C-140D-F665-22FF3295302D}"/>
          </ac:spMkLst>
        </pc:spChg>
        <pc:spChg chg="mod">
          <ac:chgData name="Carmel Offord" userId="S::carmel.offord@idas.org.uk::32b3eb48-aeec-43ab-ad7e-27db68ac3335" providerId="AD" clId="Web-{458F20D2-75C8-AE9C-AB37-2DFC0BE3CF0F}" dt="2022-07-13T09:35:16.802" v="110" actId="20577"/>
          <ac:spMkLst>
            <pc:docMk/>
            <pc:sldMk cId="1621339743" sldId="321"/>
            <ac:spMk id="9" creationId="{2F00FE2B-CF77-EE2A-2F7B-37463EDF59D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0343" tIns="45171" rIns="90343" bIns="45171"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0343" tIns="45171" rIns="90343" bIns="45171" rtlCol="0"/>
          <a:lstStyle>
            <a:lvl1pPr algn="r">
              <a:defRPr sz="1200"/>
            </a:lvl1pPr>
          </a:lstStyle>
          <a:p>
            <a:fld id="{4049587B-330E-4EC9-B1A5-41A10109CA03}" type="datetimeFigureOut">
              <a:rPr lang="en-GB" smtClean="0"/>
              <a:t>22/07/2022</a:t>
            </a:fld>
            <a:endParaRPr lang="en-GB"/>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343" tIns="45171" rIns="90343" bIns="45171"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0343" tIns="45171" rIns="90343" bIns="4517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0343" tIns="45171" rIns="90343" bIns="45171"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0343" tIns="45171" rIns="90343" bIns="45171" rtlCol="0" anchor="b"/>
          <a:lstStyle>
            <a:lvl1pPr algn="r">
              <a:defRPr sz="1200"/>
            </a:lvl1pPr>
          </a:lstStyle>
          <a:p>
            <a:fld id="{A5A731AB-E0DC-4B05-94BD-D46F70E8DB77}" type="slidenum">
              <a:rPr lang="en-GB" smtClean="0"/>
              <a:t>‹#›</a:t>
            </a:fld>
            <a:endParaRPr lang="en-GB"/>
          </a:p>
        </p:txBody>
      </p:sp>
    </p:spTree>
    <p:extLst>
      <p:ext uri="{BB962C8B-B14F-4D97-AF65-F5344CB8AC3E}">
        <p14:creationId xmlns:p14="http://schemas.microsoft.com/office/powerpoint/2010/main" val="145051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rgbClr val="FFFFFF"/>
                </a:solidFill>
                <a:latin typeface="Raleway" panose="020B0604020202020204" charset="0"/>
                <a:ea typeface="Proxima Nova"/>
                <a:cs typeface="Proxima Nova"/>
                <a:sym typeface="Proxima Nova"/>
              </a:rPr>
              <a:t>IDAS is the leading specialist domestic abuse charity in Yorkshire. </a:t>
            </a:r>
            <a:br>
              <a:rPr lang="en-GB" sz="1200">
                <a:solidFill>
                  <a:srgbClr val="FFFFFF"/>
                </a:solidFill>
                <a:latin typeface="Raleway" panose="020B0604020202020204" charset="0"/>
                <a:ea typeface="Proxima Nova"/>
                <a:cs typeface="Proxima Nova"/>
                <a:sym typeface="Proxima Nova"/>
              </a:rPr>
            </a:br>
            <a:r>
              <a:rPr lang="en-GB" sz="1200">
                <a:solidFill>
                  <a:srgbClr val="FFFFFF"/>
                </a:solidFill>
                <a:latin typeface="Raleway" panose="020B0604020202020204" charset="0"/>
                <a:ea typeface="Proxima Nova"/>
                <a:cs typeface="Proxima Nova"/>
                <a:sym typeface="Proxima Nova"/>
              </a:rPr>
              <a:t>IDAS also offer advice and support to people who have been affected by sexual violence and abuse.</a:t>
            </a:r>
          </a:p>
          <a:p>
            <a:r>
              <a:rPr lang="en-GB" sz="1200">
                <a:solidFill>
                  <a:srgbClr val="FFFFFF"/>
                </a:solidFill>
                <a:ea typeface="Proxima Nova"/>
                <a:cs typeface="Proxima Nova"/>
                <a:sym typeface="Proxima Nova"/>
              </a:rPr>
              <a:t>IDAS is the only specialist domestic abuse charity in North Yorkshire. IDAS also supports people in Barnsley and Sheffield. </a:t>
            </a:r>
          </a:p>
          <a:p>
            <a:r>
              <a:rPr lang="en-GB" sz="1200">
                <a:solidFill>
                  <a:srgbClr val="FFFFFF"/>
                </a:solidFill>
                <a:ea typeface="Proxima Nova"/>
                <a:cs typeface="Proxima Nova"/>
                <a:sym typeface="Proxima Nova"/>
              </a:rPr>
              <a:t>In North Yorkshire, IDAS also offer advice and support to people who have been affected by sexual violence.</a:t>
            </a:r>
          </a:p>
          <a:p>
            <a:r>
              <a:rPr lang="en-GB" sz="1200">
                <a:solidFill>
                  <a:srgbClr val="FFFFFF"/>
                </a:solidFill>
                <a:ea typeface="Proxima Nova"/>
                <a:cs typeface="Proxima Nova"/>
                <a:sym typeface="Proxima Nova"/>
              </a:rPr>
              <a:t>We tackle abuse and sexual violence through practical advocacy services and keep people safe through the criminal justice service as well as providing emotional support.  </a:t>
            </a:r>
          </a:p>
          <a:p>
            <a:r>
              <a:rPr lang="en-GB"/>
              <a:t>https://www.idas.org.uk/contact/make-a-referral/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D36040-5ADC-2946-8C4E-729CC906C6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73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the beginning of October 2018, I began a six month project to look into the experience and safeguarding of survivors of domestic abuse and their children, in respect of child and Family Court Proceedings.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overarching methodology was to identify concerns, investigate these so that recommendations could be made and, where possible, act to address them.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 would like to take this opportunity to thank everyone who has given so generously of their time and shown such commitment and enthusiasm for the work. It has been a privilege to work on this project with the support of so many people from across the county who are all equally dedicated to improving the experience and safeguarding of survivors and their children. A real strength has been the willingness to work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this presentation, I will provide an overview of some of the concerns that have been identified and the work that has been done to address them. If you would like to know more about the project following the presentation, please don’t hesitate to get in touch.</a:t>
            </a:r>
          </a:p>
        </p:txBody>
      </p:sp>
      <p:sp>
        <p:nvSpPr>
          <p:cNvPr id="4" name="Slide Number Placeholder 3"/>
          <p:cNvSpPr>
            <a:spLocks noGrp="1"/>
          </p:cNvSpPr>
          <p:nvPr>
            <p:ph type="sldNum" sz="quarter" idx="5"/>
          </p:nvPr>
        </p:nvSpPr>
        <p:spPr/>
        <p:txBody>
          <a:bodyPr/>
          <a:lstStyle/>
          <a:p>
            <a:fld id="{A5A731AB-E0DC-4B05-94BD-D46F70E8DB77}" type="slidenum">
              <a:rPr lang="en-GB" smtClean="0"/>
              <a:t>6</a:t>
            </a:fld>
            <a:endParaRPr lang="en-GB"/>
          </a:p>
        </p:txBody>
      </p:sp>
    </p:spTree>
    <p:extLst>
      <p:ext uri="{BB962C8B-B14F-4D97-AF65-F5344CB8AC3E}">
        <p14:creationId xmlns:p14="http://schemas.microsoft.com/office/powerpoint/2010/main" val="1709714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solidFill>
                  <a:srgbClr val="772B7A"/>
                </a:solidFill>
                <a:latin typeface="Arial" panose="020B0604020202020204" pitchFamily="34" charset="0"/>
                <a:cs typeface="Arial" panose="020B0604020202020204" pitchFamily="34" charset="0"/>
              </a:rPr>
              <a:t>A key concern has been the ability of survivors to access the justice system and the lack of parity when one party is represented and the other is not. The pressure on the courts created by the rise in people representing themselves in courts is not to be underestimated. The impact of one or both parties not being represented is detrimental to the case and the ability for the Judge to make a safe order.</a:t>
            </a:r>
          </a:p>
          <a:p>
            <a:pPr marL="342900" indent="-342900">
              <a:buFont typeface="Arial" panose="020B0604020202020204" pitchFamily="34" charset="0"/>
              <a:buChar char="•"/>
            </a:pPr>
            <a:r>
              <a:rPr lang="en-GB" sz="1200" dirty="0">
                <a:solidFill>
                  <a:srgbClr val="772B7A"/>
                </a:solidFill>
                <a:latin typeface="Arial" panose="020B0604020202020204" pitchFamily="34" charset="0"/>
                <a:cs typeface="Arial" panose="020B0604020202020204" pitchFamily="34" charset="0"/>
              </a:rPr>
              <a:t>Confusion over availability of Legal Aid, with solicitors reticent to apply, if there is a chance it could be turned down, to preserve contracts</a:t>
            </a:r>
          </a:p>
          <a:p>
            <a:pPr marL="342900" indent="-342900">
              <a:buFont typeface="Arial" panose="020B0604020202020204" pitchFamily="34" charset="0"/>
              <a:buChar char="•"/>
            </a:pPr>
            <a:r>
              <a:rPr lang="en-GB" sz="1200" dirty="0">
                <a:solidFill>
                  <a:srgbClr val="772B7A"/>
                </a:solidFill>
                <a:latin typeface="Arial" panose="020B0604020202020204" pitchFamily="34" charset="0"/>
                <a:cs typeface="Arial" panose="020B0604020202020204" pitchFamily="34" charset="0"/>
              </a:rPr>
              <a:t>Pay for legal aid work is very low, around £50/hour</a:t>
            </a:r>
          </a:p>
          <a:p>
            <a:pPr marL="342900" indent="-342900">
              <a:buFont typeface="Arial" panose="020B0604020202020204" pitchFamily="34" charset="0"/>
              <a:buChar char="•"/>
            </a:pPr>
            <a:r>
              <a:rPr lang="en-GB" sz="1200" dirty="0">
                <a:solidFill>
                  <a:srgbClr val="772B7A"/>
                </a:solidFill>
                <a:latin typeface="Arial" panose="020B0604020202020204" pitchFamily="34" charset="0"/>
                <a:cs typeface="Arial" panose="020B0604020202020204" pitchFamily="34" charset="0"/>
              </a:rPr>
              <a:t>National services including NCDV, DV Assist and National Legal Service preparing witness statements, questionable service.</a:t>
            </a:r>
          </a:p>
          <a:p>
            <a:pPr marL="342900" indent="-342900">
              <a:buFont typeface="Arial" panose="020B0604020202020204" pitchFamily="34" charset="0"/>
              <a:buChar char="•"/>
            </a:pPr>
            <a:r>
              <a:rPr lang="en-GB" sz="1200" dirty="0">
                <a:solidFill>
                  <a:srgbClr val="772B7A"/>
                </a:solidFill>
                <a:latin typeface="Arial" panose="020B0604020202020204" pitchFamily="34" charset="0"/>
                <a:cs typeface="Arial" panose="020B0604020202020204" pitchFamily="34" charset="0"/>
              </a:rPr>
              <a:t>Solicitors with Legal Aid contracts in decline</a:t>
            </a:r>
          </a:p>
          <a:p>
            <a:pPr marL="342900" indent="-342900">
              <a:buFont typeface="Arial" panose="020B0604020202020204" pitchFamily="34" charset="0"/>
              <a:buChar char="•"/>
            </a:pPr>
            <a:r>
              <a:rPr lang="en-GB" sz="1200" dirty="0">
                <a:solidFill>
                  <a:srgbClr val="772B7A"/>
                </a:solidFill>
                <a:latin typeface="Arial" panose="020B0604020202020204" pitchFamily="34" charset="0"/>
                <a:cs typeface="Arial" panose="020B0604020202020204" pitchFamily="34" charset="0"/>
              </a:rPr>
              <a:t>If legal support is unaffordable and Legal Aid unavailable there are very limited options for people to get support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772B7A"/>
                </a:solidFill>
                <a:latin typeface="Arial" panose="020B0604020202020204" pitchFamily="34" charset="0"/>
                <a:cs typeface="Arial" panose="020B0604020202020204" pitchFamily="34" charset="0"/>
              </a:rPr>
              <a:t>Lack of clear guidance or support if survivors can’t access the support of a solicitor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772B7A"/>
                </a:solidFill>
                <a:latin typeface="Arial" panose="020B0604020202020204" pitchFamily="34" charset="0"/>
                <a:cs typeface="Arial" panose="020B0604020202020204" pitchFamily="34" charset="0"/>
              </a:rPr>
              <a:t>Disproportionate impact on vulnerable people, disabled people, those with low literacy levels or with English as an additional language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772B7A"/>
                </a:solidFill>
                <a:latin typeface="Arial" panose="020B0604020202020204" pitchFamily="34" charset="0"/>
                <a:cs typeface="Arial" panose="020B0604020202020204" pitchFamily="34" charset="0"/>
              </a:rPr>
              <a:t>Obtaining support under exceptional circumstances is near impossible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rgbClr val="772B7A"/>
                </a:solidFill>
                <a:latin typeface="Arial" panose="020B0604020202020204" pitchFamily="34" charset="0"/>
                <a:cs typeface="Arial" panose="020B0604020202020204" pitchFamily="34" charset="0"/>
              </a:rPr>
              <a:t>In York and North Yorkshire this is of particular concern because of the lack of support services to plug the gap. Whilst not unique in the UK, there are significant issues presented by the absence of a PSU or similar support organisation in the courts. Citizens Advice York and some Advocacy services attempt to help here but their capacity is seriously limited and their services only available in York.</a:t>
            </a:r>
          </a:p>
        </p:txBody>
      </p:sp>
      <p:sp>
        <p:nvSpPr>
          <p:cNvPr id="4" name="Slide Number Placeholder 3"/>
          <p:cNvSpPr>
            <a:spLocks noGrp="1"/>
          </p:cNvSpPr>
          <p:nvPr>
            <p:ph type="sldNum" sz="quarter" idx="5"/>
          </p:nvPr>
        </p:nvSpPr>
        <p:spPr/>
        <p:txBody>
          <a:bodyPr/>
          <a:lstStyle/>
          <a:p>
            <a:fld id="{A5A731AB-E0DC-4B05-94BD-D46F70E8DB77}" type="slidenum">
              <a:rPr lang="en-GB" smtClean="0"/>
              <a:t>7</a:t>
            </a:fld>
            <a:endParaRPr lang="en-GB"/>
          </a:p>
        </p:txBody>
      </p:sp>
    </p:spTree>
    <p:extLst>
      <p:ext uri="{BB962C8B-B14F-4D97-AF65-F5344CB8AC3E}">
        <p14:creationId xmlns:p14="http://schemas.microsoft.com/office/powerpoint/2010/main" val="4029664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https://familycourts.idas.org.uk/</a:t>
            </a:r>
          </a:p>
        </p:txBody>
      </p:sp>
      <p:sp>
        <p:nvSpPr>
          <p:cNvPr id="4" name="Slide Number Placeholder 3"/>
          <p:cNvSpPr>
            <a:spLocks noGrp="1"/>
          </p:cNvSpPr>
          <p:nvPr>
            <p:ph type="sldNum" sz="quarter" idx="5"/>
          </p:nvPr>
        </p:nvSpPr>
        <p:spPr/>
        <p:txBody>
          <a:bodyPr/>
          <a:lstStyle/>
          <a:p>
            <a:fld id="{A5A731AB-E0DC-4B05-94BD-D46F70E8DB77}" type="slidenum">
              <a:rPr lang="en-GB" smtClean="0"/>
              <a:t>8</a:t>
            </a:fld>
            <a:endParaRPr lang="en-GB"/>
          </a:p>
        </p:txBody>
      </p:sp>
    </p:spTree>
    <p:extLst>
      <p:ext uri="{BB962C8B-B14F-4D97-AF65-F5344CB8AC3E}">
        <p14:creationId xmlns:p14="http://schemas.microsoft.com/office/powerpoint/2010/main" val="4190552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As a result of the consultations and surveys, a number of concerns were identified, these included:</a:t>
            </a:r>
          </a:p>
          <a:p>
            <a:pPr lvl="0"/>
            <a:r>
              <a:rPr lang="en-GB" sz="1200" kern="1200" dirty="0">
                <a:solidFill>
                  <a:schemeClr val="tx1"/>
                </a:solidFill>
                <a:effectLst/>
                <a:latin typeface="+mn-lt"/>
                <a:ea typeface="+mn-ea"/>
                <a:cs typeface="+mn-cs"/>
              </a:rPr>
              <a:t>Understanding of domestic abuse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Although there have been strides forward in understanding of domestic abuse a key theme of the review has been that a lack of understanding of domestic abuse still prevails.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Lack of available data to understand the performance of the system in relation to domestic abuse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Survivors report that their efforts to safeguard themselves and their children are seen as obstructive and there is little appreciation of the conflicting messages that survivors receive from different authorities and organisations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There are limited opportunities to identify domestic abuse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Safeguarding checks and Police disclosures are not thorough enough – civil disclosures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Fear of perpetrator - availability of special measures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Challenges of proving domestic abuse</a:t>
            </a:r>
          </a:p>
          <a:p>
            <a:pPr marL="0" lvl="0" indent="0">
              <a:buFont typeface="Arial" panose="020B0604020202020204" pitchFamily="34" charset="0"/>
              <a:buNone/>
            </a:pPr>
            <a:r>
              <a:rPr lang="en-GB" sz="1200" kern="1200" dirty="0">
                <a:solidFill>
                  <a:schemeClr val="tx1"/>
                </a:solidFill>
                <a:effectLst/>
                <a:latin typeface="+mn-lt"/>
                <a:ea typeface="+mn-ea"/>
                <a:cs typeface="+mn-cs"/>
              </a:rPr>
              <a:t>Continued abuse through the courts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Cases being brought back year on year, the impact of this on survivors and their children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Non-abusive parent’s fear of continued abuse and safeguarding concerns for child seen as obstructive and causing ‘high-conflict’ resulting in alienation.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Perpetrators alleging mental health concerns to discredit non abusive parents allegations and their ability to care for children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Children resisting court ordered contact but still being enforced</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Parents with safeguarding concerns about contact have little support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Pressure to progress to unsupervised contact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Child’s voice not being heard</a:t>
            </a:r>
          </a:p>
          <a:p>
            <a:pPr marL="0" lvl="0" indent="0">
              <a:buFont typeface="Arial" panose="020B0604020202020204" pitchFamily="34" charset="0"/>
              <a:buNone/>
            </a:pPr>
            <a:r>
              <a:rPr lang="en-GB" sz="1200" kern="1200" dirty="0">
                <a:solidFill>
                  <a:schemeClr val="tx1"/>
                </a:solidFill>
                <a:effectLst/>
                <a:latin typeface="+mn-lt"/>
                <a:ea typeface="+mn-ea"/>
                <a:cs typeface="+mn-cs"/>
              </a:rPr>
              <a:t>Impact on survivors and children</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Financial impact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Time and resources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Retraumatising</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Some give up and wait until their child is considered old enough to “vote with their feet”</a:t>
            </a:r>
          </a:p>
        </p:txBody>
      </p:sp>
      <p:sp>
        <p:nvSpPr>
          <p:cNvPr id="4" name="Slide Number Placeholder 3"/>
          <p:cNvSpPr>
            <a:spLocks noGrp="1"/>
          </p:cNvSpPr>
          <p:nvPr>
            <p:ph type="sldNum" sz="quarter" idx="5"/>
          </p:nvPr>
        </p:nvSpPr>
        <p:spPr/>
        <p:txBody>
          <a:bodyPr/>
          <a:lstStyle/>
          <a:p>
            <a:fld id="{A5A731AB-E0DC-4B05-94BD-D46F70E8DB77}" type="slidenum">
              <a:rPr lang="en-GB" smtClean="0"/>
              <a:t>9</a:t>
            </a:fld>
            <a:endParaRPr lang="en-GB"/>
          </a:p>
        </p:txBody>
      </p:sp>
    </p:spTree>
    <p:extLst>
      <p:ext uri="{BB962C8B-B14F-4D97-AF65-F5344CB8AC3E}">
        <p14:creationId xmlns:p14="http://schemas.microsoft.com/office/powerpoint/2010/main" val="2389841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Non-molestation orders were also a particular are of interest due to their cross over between civil and criminal and the bearing they have on child arrangement orders. A number of concerns were raised and in this area the project was able to secure some ‘quick wins’.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Police and Social Care recommending them without understanding limitations, costs and timescales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Serving of non-mols to the Police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Recording of Non-mols on the Police systems to enable an effective response and enforcement</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Enforcement and dealing with breaches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Lack of data</a:t>
            </a:r>
          </a:p>
          <a:p>
            <a:endParaRPr lang="en-GB" dirty="0"/>
          </a:p>
        </p:txBody>
      </p:sp>
      <p:sp>
        <p:nvSpPr>
          <p:cNvPr id="4" name="Slide Number Placeholder 3"/>
          <p:cNvSpPr>
            <a:spLocks noGrp="1"/>
          </p:cNvSpPr>
          <p:nvPr>
            <p:ph type="sldNum" sz="quarter" idx="5"/>
          </p:nvPr>
        </p:nvSpPr>
        <p:spPr/>
        <p:txBody>
          <a:bodyPr/>
          <a:lstStyle/>
          <a:p>
            <a:fld id="{A5A731AB-E0DC-4B05-94BD-D46F70E8DB77}" type="slidenum">
              <a:rPr lang="en-GB" smtClean="0"/>
              <a:t>10</a:t>
            </a:fld>
            <a:endParaRPr lang="en-GB"/>
          </a:p>
        </p:txBody>
      </p:sp>
    </p:spTree>
    <p:extLst>
      <p:ext uri="{BB962C8B-B14F-4D97-AF65-F5344CB8AC3E}">
        <p14:creationId xmlns:p14="http://schemas.microsoft.com/office/powerpoint/2010/main" val="3456415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tif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 Id="rId5" Type="http://schemas.openxmlformats.org/officeDocument/2006/relationships/image" Target="../media/image28.png"/><Relationship Id="rId4" Type="http://schemas.openxmlformats.org/officeDocument/2006/relationships/image" Target="../media/image3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tif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8C67FB-E139-4720-BE6B-28648869099B}"/>
              </a:ext>
            </a:extLst>
          </p:cNvPr>
          <p:cNvSpPr>
            <a:spLocks noGrp="1"/>
          </p:cNvSpPr>
          <p:nvPr>
            <p:ph type="dt" sz="half" idx="10"/>
          </p:nvPr>
        </p:nvSpPr>
        <p:spPr/>
        <p:txBody>
          <a:bodyPr/>
          <a:lstStyle/>
          <a:p>
            <a:fld id="{6D333278-6BBB-4F87-BB54-7FA274E7ADCC}" type="datetimeFigureOut">
              <a:rPr lang="en-GB" smtClean="0"/>
              <a:t>22/07/2022</a:t>
            </a:fld>
            <a:endParaRPr lang="en-GB"/>
          </a:p>
        </p:txBody>
      </p:sp>
      <p:sp>
        <p:nvSpPr>
          <p:cNvPr id="3" name="Footer Placeholder 2">
            <a:extLst>
              <a:ext uri="{FF2B5EF4-FFF2-40B4-BE49-F238E27FC236}">
                <a16:creationId xmlns:a16="http://schemas.microsoft.com/office/drawing/2014/main" id="{FBC1A7C3-8C42-4A15-A6CD-656AE84940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50B9484-5916-47AB-8A26-738377BA7C4C}"/>
              </a:ext>
            </a:extLst>
          </p:cNvPr>
          <p:cNvSpPr>
            <a:spLocks noGrp="1"/>
          </p:cNvSpPr>
          <p:nvPr>
            <p:ph type="sldNum" sz="quarter" idx="12"/>
          </p:nvPr>
        </p:nvSpPr>
        <p:spPr/>
        <p:txBody>
          <a:bodyPr/>
          <a:lstStyle/>
          <a:p>
            <a:fld id="{EFE0C49B-29D3-4BAB-9F62-533780B2DDDD}" type="slidenum">
              <a:rPr lang="en-GB" smtClean="0"/>
              <a:t>‹#›</a:t>
            </a:fld>
            <a:endParaRPr lang="en-GB"/>
          </a:p>
        </p:txBody>
      </p:sp>
    </p:spTree>
    <p:extLst>
      <p:ext uri="{BB962C8B-B14F-4D97-AF65-F5344CB8AC3E}">
        <p14:creationId xmlns:p14="http://schemas.microsoft.com/office/powerpoint/2010/main" val="2730799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B002D2-0A0C-1845-9FD4-C93B2B79281A}"/>
              </a:ext>
            </a:extLst>
          </p:cNvPr>
          <p:cNvSpPr>
            <a:spLocks noGrp="1"/>
          </p:cNvSpPr>
          <p:nvPr>
            <p:ph sz="quarter" idx="10"/>
          </p:nvPr>
        </p:nvSpPr>
        <p:spPr>
          <a:xfrm>
            <a:off x="491880" y="1570404"/>
            <a:ext cx="4267200" cy="3751263"/>
          </a:xfrm>
          <a:solidFill>
            <a:schemeClr val="tx2">
              <a:alpha val="70000"/>
            </a:schemeClr>
          </a:solidFill>
        </p:spPr>
        <p:txBody>
          <a:bodyPr lIns="180000" tIns="180000" rIns="180000" bIns="180000"/>
          <a:lstStyle>
            <a:lvl1pPr marL="0" indent="0">
              <a:buNone/>
              <a:defRPr b="1">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pic>
        <p:nvPicPr>
          <p:cNvPr id="8" name="Picture 7">
            <a:extLst>
              <a:ext uri="{FF2B5EF4-FFF2-40B4-BE49-F238E27FC236}">
                <a16:creationId xmlns:a16="http://schemas.microsoft.com/office/drawing/2014/main" id="{545FEFBE-2C28-6F47-853F-74CC09D25911}"/>
              </a:ext>
            </a:extLst>
          </p:cNvPr>
          <p:cNvPicPr>
            <a:picLocks noChangeAspect="1"/>
          </p:cNvPicPr>
          <p:nvPr userDrawn="1"/>
        </p:nvPicPr>
        <p:blipFill>
          <a:blip r:embed="rId3"/>
          <a:stretch>
            <a:fillRect/>
          </a:stretch>
        </p:blipFill>
        <p:spPr>
          <a:xfrm>
            <a:off x="11095200" y="5781600"/>
            <a:ext cx="784800" cy="784800"/>
          </a:xfrm>
          <a:prstGeom prst="rect">
            <a:avLst/>
          </a:prstGeom>
        </p:spPr>
      </p:pic>
      <p:pic>
        <p:nvPicPr>
          <p:cNvPr id="9" name="Picture 8">
            <a:extLst>
              <a:ext uri="{FF2B5EF4-FFF2-40B4-BE49-F238E27FC236}">
                <a16:creationId xmlns:a16="http://schemas.microsoft.com/office/drawing/2014/main" id="{A62FE7EF-EA69-974B-BA1A-AF5208CBFB97}"/>
              </a:ext>
            </a:extLst>
          </p:cNvPr>
          <p:cNvPicPr>
            <a:picLocks noChangeAspect="1"/>
          </p:cNvPicPr>
          <p:nvPr userDrawn="1"/>
        </p:nvPicPr>
        <p:blipFill>
          <a:blip r:embed="rId4"/>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1095240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B002D2-0A0C-1845-9FD4-C93B2B79281A}"/>
              </a:ext>
            </a:extLst>
          </p:cNvPr>
          <p:cNvSpPr>
            <a:spLocks noGrp="1"/>
          </p:cNvSpPr>
          <p:nvPr>
            <p:ph sz="quarter" idx="10"/>
          </p:nvPr>
        </p:nvSpPr>
        <p:spPr>
          <a:xfrm>
            <a:off x="315507" y="1570404"/>
            <a:ext cx="5276399" cy="3751263"/>
          </a:xfrm>
          <a:noFill/>
        </p:spPr>
        <p:txBody>
          <a:bodyPr lIns="180000" tIns="180000" rIns="180000" bIns="180000"/>
          <a:lstStyle>
            <a:lvl1pPr marL="0" indent="0">
              <a:buNone/>
              <a:defRPr b="1">
                <a:solidFill>
                  <a:schemeClr val="tx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pic>
        <p:nvPicPr>
          <p:cNvPr id="5" name="Picture 4">
            <a:extLst>
              <a:ext uri="{FF2B5EF4-FFF2-40B4-BE49-F238E27FC236}">
                <a16:creationId xmlns:a16="http://schemas.microsoft.com/office/drawing/2014/main" id="{37FDC52B-5CAD-E64F-9C01-4B4F9232FB11}"/>
              </a:ext>
            </a:extLst>
          </p:cNvPr>
          <p:cNvPicPr>
            <a:picLocks noChangeAspect="1"/>
          </p:cNvPicPr>
          <p:nvPr userDrawn="1"/>
        </p:nvPicPr>
        <p:blipFill>
          <a:blip r:embed="rId3"/>
          <a:stretch>
            <a:fillRect/>
          </a:stretch>
        </p:blipFill>
        <p:spPr>
          <a:xfrm>
            <a:off x="11095892" y="5782286"/>
            <a:ext cx="789354" cy="789354"/>
          </a:xfrm>
          <a:prstGeom prst="rect">
            <a:avLst/>
          </a:prstGeom>
        </p:spPr>
      </p:pic>
      <p:pic>
        <p:nvPicPr>
          <p:cNvPr id="6" name="Picture 5">
            <a:extLst>
              <a:ext uri="{FF2B5EF4-FFF2-40B4-BE49-F238E27FC236}">
                <a16:creationId xmlns:a16="http://schemas.microsoft.com/office/drawing/2014/main" id="{715C6749-6089-0848-8FD9-5A59BD4336B3}"/>
              </a:ext>
            </a:extLst>
          </p:cNvPr>
          <p:cNvPicPr>
            <a:picLocks noChangeAspect="1"/>
          </p:cNvPicPr>
          <p:nvPr userDrawn="1"/>
        </p:nvPicPr>
        <p:blipFill>
          <a:blip r:embed="rId4"/>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2979172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33F91-3E4C-934C-A53D-EEE8BC171EE5}"/>
              </a:ext>
            </a:extLst>
          </p:cNvPr>
          <p:cNvSpPr>
            <a:spLocks noGrp="1"/>
          </p:cNvSpPr>
          <p:nvPr>
            <p:ph type="title"/>
          </p:nvPr>
        </p:nvSpPr>
        <p:spPr>
          <a:xfrm>
            <a:off x="493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C1C7E9D-90DB-2142-B6B3-CA70C338E79E}"/>
              </a:ext>
            </a:extLst>
          </p:cNvPr>
          <p:cNvSpPr>
            <a:spLocks noGrp="1"/>
          </p:cNvSpPr>
          <p:nvPr>
            <p:ph idx="1"/>
          </p:nvPr>
        </p:nvSpPr>
        <p:spPr>
          <a:xfrm>
            <a:off x="493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538F465-096D-0F40-A1CB-81DCDA66B4FD}"/>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10" name="Picture 9">
            <a:extLst>
              <a:ext uri="{FF2B5EF4-FFF2-40B4-BE49-F238E27FC236}">
                <a16:creationId xmlns:a16="http://schemas.microsoft.com/office/drawing/2014/main" id="{CFAC22BF-B45C-9E44-B4A7-BE1914D26B03}"/>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22781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7DBF-1F08-B748-A9A2-9D821E5713EC}"/>
              </a:ext>
            </a:extLst>
          </p:cNvPr>
          <p:cNvSpPr>
            <a:spLocks noGrp="1"/>
          </p:cNvSpPr>
          <p:nvPr>
            <p:ph type="title"/>
          </p:nvPr>
        </p:nvSpPr>
        <p:spPr>
          <a:xfrm>
            <a:off x="49320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D75E06-3529-3540-AB46-B082C2D2F9A0}"/>
              </a:ext>
            </a:extLst>
          </p:cNvPr>
          <p:cNvSpPr>
            <a:spLocks noGrp="1"/>
          </p:cNvSpPr>
          <p:nvPr>
            <p:ph type="body" idx="1"/>
          </p:nvPr>
        </p:nvSpPr>
        <p:spPr>
          <a:xfrm>
            <a:off x="49320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E8F71DB2-0895-414A-A01C-19E6E2A6357A}"/>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8" name="Picture 7">
            <a:extLst>
              <a:ext uri="{FF2B5EF4-FFF2-40B4-BE49-F238E27FC236}">
                <a16:creationId xmlns:a16="http://schemas.microsoft.com/office/drawing/2014/main" id="{75D999A5-8421-8C4B-832A-222678BF43A7}"/>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4114976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772B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77DBF-1F08-B748-A9A2-9D821E5713EC}"/>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2D75E06-3529-3540-AB46-B082C2D2F9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5" name="Picture 4">
            <a:extLst>
              <a:ext uri="{FF2B5EF4-FFF2-40B4-BE49-F238E27FC236}">
                <a16:creationId xmlns:a16="http://schemas.microsoft.com/office/drawing/2014/main" id="{BB00CDC1-6714-BF47-B6A3-CC6EA46B474B}"/>
              </a:ext>
            </a:extLst>
          </p:cNvPr>
          <p:cNvPicPr>
            <a:picLocks noChangeAspect="1"/>
          </p:cNvPicPr>
          <p:nvPr userDrawn="1"/>
        </p:nvPicPr>
        <p:blipFill>
          <a:blip r:embed="rId2"/>
          <a:stretch>
            <a:fillRect/>
          </a:stretch>
        </p:blipFill>
        <p:spPr>
          <a:xfrm>
            <a:off x="11095200" y="5781600"/>
            <a:ext cx="784800" cy="784800"/>
          </a:xfrm>
          <a:prstGeom prst="rect">
            <a:avLst/>
          </a:prstGeom>
        </p:spPr>
      </p:pic>
      <p:pic>
        <p:nvPicPr>
          <p:cNvPr id="6" name="Picture 5">
            <a:extLst>
              <a:ext uri="{FF2B5EF4-FFF2-40B4-BE49-F238E27FC236}">
                <a16:creationId xmlns:a16="http://schemas.microsoft.com/office/drawing/2014/main" id="{C2D5CE05-1806-874B-BD27-9C64A73FDD31}"/>
              </a:ext>
            </a:extLst>
          </p:cNvPr>
          <p:cNvPicPr>
            <a:picLocks noChangeAspect="1"/>
          </p:cNvPicPr>
          <p:nvPr userDrawn="1"/>
        </p:nvPicPr>
        <p:blipFill>
          <a:blip r:embed="rId3"/>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4056876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44A1-F638-0740-8F39-F4FAC783CD0A}"/>
              </a:ext>
            </a:extLst>
          </p:cNvPr>
          <p:cNvSpPr>
            <a:spLocks noGrp="1"/>
          </p:cNvSpPr>
          <p:nvPr>
            <p:ph type="title"/>
          </p:nvPr>
        </p:nvSpPr>
        <p:spPr>
          <a:xfrm>
            <a:off x="493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647E7D7-AC93-8744-8468-3542E068148B}"/>
              </a:ext>
            </a:extLst>
          </p:cNvPr>
          <p:cNvSpPr>
            <a:spLocks noGrp="1"/>
          </p:cNvSpPr>
          <p:nvPr>
            <p:ph sz="half" idx="1"/>
          </p:nvPr>
        </p:nvSpPr>
        <p:spPr>
          <a:xfrm>
            <a:off x="499062"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40086-C129-A24B-A00C-DF77D7C5944C}"/>
              </a:ext>
            </a:extLst>
          </p:cNvPr>
          <p:cNvSpPr>
            <a:spLocks noGrp="1"/>
          </p:cNvSpPr>
          <p:nvPr>
            <p:ph sz="half" idx="2"/>
          </p:nvPr>
        </p:nvSpPr>
        <p:spPr>
          <a:xfrm>
            <a:off x="5827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469F9714-036E-F24E-8B32-244937EB80D0}"/>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9" name="Picture 8">
            <a:extLst>
              <a:ext uri="{FF2B5EF4-FFF2-40B4-BE49-F238E27FC236}">
                <a16:creationId xmlns:a16="http://schemas.microsoft.com/office/drawing/2014/main" id="{386F14A1-E389-D341-B63A-534042D43DAE}"/>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6972838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5915-41B9-1643-9E96-232F7F4FC9BC}"/>
              </a:ext>
            </a:extLst>
          </p:cNvPr>
          <p:cNvSpPr>
            <a:spLocks noGrp="1"/>
          </p:cNvSpPr>
          <p:nvPr>
            <p:ph type="title"/>
          </p:nvPr>
        </p:nvSpPr>
        <p:spPr>
          <a:xfrm>
            <a:off x="493200"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5413A2B-FDDE-854D-A8C3-069B5A0C61D4}"/>
              </a:ext>
            </a:extLst>
          </p:cNvPr>
          <p:cNvSpPr>
            <a:spLocks noGrp="1"/>
          </p:cNvSpPr>
          <p:nvPr>
            <p:ph type="body" idx="1"/>
          </p:nvPr>
        </p:nvSpPr>
        <p:spPr>
          <a:xfrm>
            <a:off x="493200"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068305-4882-7147-9E13-6329220ECC64}"/>
              </a:ext>
            </a:extLst>
          </p:cNvPr>
          <p:cNvSpPr>
            <a:spLocks noGrp="1"/>
          </p:cNvSpPr>
          <p:nvPr>
            <p:ph sz="half" idx="2"/>
          </p:nvPr>
        </p:nvSpPr>
        <p:spPr>
          <a:xfrm>
            <a:off x="493200"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8BEED-0F56-1A4F-ABFC-25B3AB346AA5}"/>
              </a:ext>
            </a:extLst>
          </p:cNvPr>
          <p:cNvSpPr>
            <a:spLocks noGrp="1"/>
          </p:cNvSpPr>
          <p:nvPr>
            <p:ph type="body" sz="quarter" idx="3"/>
          </p:nvPr>
        </p:nvSpPr>
        <p:spPr>
          <a:xfrm>
            <a:off x="5825612"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D5BB3B-DA51-6C4B-AC8B-977D7BCB925A}"/>
              </a:ext>
            </a:extLst>
          </p:cNvPr>
          <p:cNvSpPr>
            <a:spLocks noGrp="1"/>
          </p:cNvSpPr>
          <p:nvPr>
            <p:ph sz="quarter" idx="4"/>
          </p:nvPr>
        </p:nvSpPr>
        <p:spPr>
          <a:xfrm>
            <a:off x="5825612"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BFE263B-93E6-9345-8B9C-C2D292FB803C}"/>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11" name="Picture 10">
            <a:extLst>
              <a:ext uri="{FF2B5EF4-FFF2-40B4-BE49-F238E27FC236}">
                <a16:creationId xmlns:a16="http://schemas.microsoft.com/office/drawing/2014/main" id="{B581F941-329F-D34E-847B-8A2455F97DC0}"/>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2419986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_Two Content">
    <p:bg>
      <p:bgPr>
        <a:solidFill>
          <a:srgbClr val="772B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244A1-F638-0740-8F39-F4FAC783CD0A}"/>
              </a:ext>
            </a:extLst>
          </p:cNvPr>
          <p:cNvSpPr>
            <a:spLocks noGrp="1"/>
          </p:cNvSpPr>
          <p:nvPr>
            <p:ph type="title"/>
          </p:nvPr>
        </p:nvSpPr>
        <p:spPr>
          <a:xfrm>
            <a:off x="493200" y="365125"/>
            <a:ext cx="10515600"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647E7D7-AC93-8744-8468-3542E068148B}"/>
              </a:ext>
            </a:extLst>
          </p:cNvPr>
          <p:cNvSpPr>
            <a:spLocks noGrp="1"/>
          </p:cNvSpPr>
          <p:nvPr>
            <p:ph sz="half" idx="1"/>
          </p:nvPr>
        </p:nvSpPr>
        <p:spPr>
          <a:xfrm>
            <a:off x="499062"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340086-C129-A24B-A00C-DF77D7C5944C}"/>
              </a:ext>
            </a:extLst>
          </p:cNvPr>
          <p:cNvSpPr>
            <a:spLocks noGrp="1"/>
          </p:cNvSpPr>
          <p:nvPr>
            <p:ph sz="half" idx="2"/>
          </p:nvPr>
        </p:nvSpPr>
        <p:spPr>
          <a:xfrm>
            <a:off x="5827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1326DB95-4A01-2D4C-A038-AB6B4F07B636}"/>
              </a:ext>
            </a:extLst>
          </p:cNvPr>
          <p:cNvPicPr>
            <a:picLocks noChangeAspect="1"/>
          </p:cNvPicPr>
          <p:nvPr userDrawn="1"/>
        </p:nvPicPr>
        <p:blipFill>
          <a:blip r:embed="rId2"/>
          <a:stretch>
            <a:fillRect/>
          </a:stretch>
        </p:blipFill>
        <p:spPr>
          <a:xfrm>
            <a:off x="11095200" y="5781600"/>
            <a:ext cx="784800" cy="784800"/>
          </a:xfrm>
          <a:prstGeom prst="rect">
            <a:avLst/>
          </a:prstGeom>
        </p:spPr>
      </p:pic>
      <p:pic>
        <p:nvPicPr>
          <p:cNvPr id="10" name="Picture 9">
            <a:extLst>
              <a:ext uri="{FF2B5EF4-FFF2-40B4-BE49-F238E27FC236}">
                <a16:creationId xmlns:a16="http://schemas.microsoft.com/office/drawing/2014/main" id="{AA6F6F90-B974-1243-BD10-69458D917B99}"/>
              </a:ext>
            </a:extLst>
          </p:cNvPr>
          <p:cNvPicPr>
            <a:picLocks noChangeAspect="1"/>
          </p:cNvPicPr>
          <p:nvPr userDrawn="1"/>
        </p:nvPicPr>
        <p:blipFill>
          <a:blip r:embed="rId3"/>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1978955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mparison">
    <p:bg>
      <p:bgPr>
        <a:solidFill>
          <a:srgbClr val="772B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D5915-41B9-1643-9E96-232F7F4FC9BC}"/>
              </a:ext>
            </a:extLst>
          </p:cNvPr>
          <p:cNvSpPr>
            <a:spLocks noGrp="1"/>
          </p:cNvSpPr>
          <p:nvPr>
            <p:ph type="title"/>
          </p:nvPr>
        </p:nvSpPr>
        <p:spPr>
          <a:xfrm>
            <a:off x="493200" y="365125"/>
            <a:ext cx="10515600" cy="1325563"/>
          </a:xfrm>
          <a:prstGeom prst="rect">
            <a:avLst/>
          </a:prstGeo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5413A2B-FDDE-854D-A8C3-069B5A0C61D4}"/>
              </a:ext>
            </a:extLst>
          </p:cNvPr>
          <p:cNvSpPr>
            <a:spLocks noGrp="1"/>
          </p:cNvSpPr>
          <p:nvPr>
            <p:ph type="body" idx="1"/>
          </p:nvPr>
        </p:nvSpPr>
        <p:spPr>
          <a:xfrm>
            <a:off x="493200" y="1681163"/>
            <a:ext cx="5157787"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068305-4882-7147-9E13-6329220ECC64}"/>
              </a:ext>
            </a:extLst>
          </p:cNvPr>
          <p:cNvSpPr>
            <a:spLocks noGrp="1"/>
          </p:cNvSpPr>
          <p:nvPr>
            <p:ph sz="half" idx="2"/>
          </p:nvPr>
        </p:nvSpPr>
        <p:spPr>
          <a:xfrm>
            <a:off x="493200" y="2505075"/>
            <a:ext cx="5157787"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98BEED-0F56-1A4F-ABFC-25B3AB346AA5}"/>
              </a:ext>
            </a:extLst>
          </p:cNvPr>
          <p:cNvSpPr>
            <a:spLocks noGrp="1"/>
          </p:cNvSpPr>
          <p:nvPr>
            <p:ph type="body" sz="quarter" idx="3"/>
          </p:nvPr>
        </p:nvSpPr>
        <p:spPr>
          <a:xfrm>
            <a:off x="5825612"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BD5BB3B-DA51-6C4B-AC8B-977D7BCB925A}"/>
              </a:ext>
            </a:extLst>
          </p:cNvPr>
          <p:cNvSpPr>
            <a:spLocks noGrp="1"/>
          </p:cNvSpPr>
          <p:nvPr>
            <p:ph sz="quarter" idx="4"/>
          </p:nvPr>
        </p:nvSpPr>
        <p:spPr>
          <a:xfrm>
            <a:off x="5825612"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9C35397A-F670-1342-B960-C81E08653EB0}"/>
              </a:ext>
            </a:extLst>
          </p:cNvPr>
          <p:cNvPicPr>
            <a:picLocks noChangeAspect="1"/>
          </p:cNvPicPr>
          <p:nvPr userDrawn="1"/>
        </p:nvPicPr>
        <p:blipFill>
          <a:blip r:embed="rId2"/>
          <a:stretch>
            <a:fillRect/>
          </a:stretch>
        </p:blipFill>
        <p:spPr>
          <a:xfrm>
            <a:off x="11095200" y="5781600"/>
            <a:ext cx="784800" cy="784800"/>
          </a:xfrm>
          <a:prstGeom prst="rect">
            <a:avLst/>
          </a:prstGeom>
        </p:spPr>
      </p:pic>
      <p:pic>
        <p:nvPicPr>
          <p:cNvPr id="12" name="Picture 11">
            <a:extLst>
              <a:ext uri="{FF2B5EF4-FFF2-40B4-BE49-F238E27FC236}">
                <a16:creationId xmlns:a16="http://schemas.microsoft.com/office/drawing/2014/main" id="{92C2315C-D43A-9545-B10B-705C0E9C14FC}"/>
              </a:ext>
            </a:extLst>
          </p:cNvPr>
          <p:cNvPicPr>
            <a:picLocks noChangeAspect="1"/>
          </p:cNvPicPr>
          <p:nvPr userDrawn="1"/>
        </p:nvPicPr>
        <p:blipFill>
          <a:blip r:embed="rId3"/>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3388860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F1D7-5A2F-C542-9D2F-F1147466CC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pic>
        <p:nvPicPr>
          <p:cNvPr id="6" name="Picture 5">
            <a:extLst>
              <a:ext uri="{FF2B5EF4-FFF2-40B4-BE49-F238E27FC236}">
                <a16:creationId xmlns:a16="http://schemas.microsoft.com/office/drawing/2014/main" id="{32C58C75-6E08-4B40-AB24-587B42CDBB3E}"/>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7" name="Picture 6">
            <a:extLst>
              <a:ext uri="{FF2B5EF4-FFF2-40B4-BE49-F238E27FC236}">
                <a16:creationId xmlns:a16="http://schemas.microsoft.com/office/drawing/2014/main" id="{A8834875-5380-3644-93D8-547FCD289E77}"/>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743925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CFBC-FE9C-4CAA-8F8E-9E2140F0DF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863FB4F-F516-4885-ACD2-C2CC9B086A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BEC782-8F08-43EE-A815-9AD1D0CE3F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980307-A717-4767-99A0-CB969E29B693}"/>
              </a:ext>
            </a:extLst>
          </p:cNvPr>
          <p:cNvSpPr>
            <a:spLocks noGrp="1"/>
          </p:cNvSpPr>
          <p:nvPr>
            <p:ph type="dt" sz="half" idx="10"/>
          </p:nvPr>
        </p:nvSpPr>
        <p:spPr/>
        <p:txBody>
          <a:bodyPr/>
          <a:lstStyle/>
          <a:p>
            <a:fld id="{6D333278-6BBB-4F87-BB54-7FA274E7ADCC}" type="datetimeFigureOut">
              <a:rPr lang="en-GB" smtClean="0"/>
              <a:t>22/07/2022</a:t>
            </a:fld>
            <a:endParaRPr lang="en-GB"/>
          </a:p>
        </p:txBody>
      </p:sp>
      <p:sp>
        <p:nvSpPr>
          <p:cNvPr id="6" name="Footer Placeholder 5">
            <a:extLst>
              <a:ext uri="{FF2B5EF4-FFF2-40B4-BE49-F238E27FC236}">
                <a16:creationId xmlns:a16="http://schemas.microsoft.com/office/drawing/2014/main" id="{662FC701-AB05-4ABE-8C2D-5572282955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90C33B-ACD7-4FA5-A228-762212906104}"/>
              </a:ext>
            </a:extLst>
          </p:cNvPr>
          <p:cNvSpPr>
            <a:spLocks noGrp="1"/>
          </p:cNvSpPr>
          <p:nvPr>
            <p:ph type="sldNum" sz="quarter" idx="12"/>
          </p:nvPr>
        </p:nvSpPr>
        <p:spPr/>
        <p:txBody>
          <a:bodyPr/>
          <a:lstStyle/>
          <a:p>
            <a:fld id="{EFE0C49B-29D3-4BAB-9F62-533780B2DDDD}" type="slidenum">
              <a:rPr lang="en-GB" smtClean="0"/>
              <a:t>‹#›</a:t>
            </a:fld>
            <a:endParaRPr lang="en-GB"/>
          </a:p>
        </p:txBody>
      </p:sp>
    </p:spTree>
    <p:extLst>
      <p:ext uri="{BB962C8B-B14F-4D97-AF65-F5344CB8AC3E}">
        <p14:creationId xmlns:p14="http://schemas.microsoft.com/office/powerpoint/2010/main" val="33356655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rgbClr val="772B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2F1D7-5A2F-C542-9D2F-F1147466CC9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690D4103-8FA6-C448-B421-9DB9873F27DD}"/>
              </a:ext>
            </a:extLst>
          </p:cNvPr>
          <p:cNvPicPr>
            <a:picLocks noChangeAspect="1"/>
          </p:cNvPicPr>
          <p:nvPr userDrawn="1"/>
        </p:nvPicPr>
        <p:blipFill>
          <a:blip r:embed="rId2"/>
          <a:stretch>
            <a:fillRect/>
          </a:stretch>
        </p:blipFill>
        <p:spPr>
          <a:xfrm>
            <a:off x="11095200" y="5781600"/>
            <a:ext cx="784800" cy="784800"/>
          </a:xfrm>
          <a:prstGeom prst="rect">
            <a:avLst/>
          </a:prstGeom>
        </p:spPr>
      </p:pic>
      <p:pic>
        <p:nvPicPr>
          <p:cNvPr id="8" name="Picture 7">
            <a:extLst>
              <a:ext uri="{FF2B5EF4-FFF2-40B4-BE49-F238E27FC236}">
                <a16:creationId xmlns:a16="http://schemas.microsoft.com/office/drawing/2014/main" id="{4A331B28-1381-8D4D-9055-2B05779B003A}"/>
              </a:ext>
            </a:extLst>
          </p:cNvPr>
          <p:cNvPicPr>
            <a:picLocks noChangeAspect="1"/>
          </p:cNvPicPr>
          <p:nvPr userDrawn="1"/>
        </p:nvPicPr>
        <p:blipFill>
          <a:blip r:embed="rId3"/>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2020091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4DFDB-72F3-8E43-B6D7-DE66CD0BE8CC}"/>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8" name="Picture 7">
            <a:extLst>
              <a:ext uri="{FF2B5EF4-FFF2-40B4-BE49-F238E27FC236}">
                <a16:creationId xmlns:a16="http://schemas.microsoft.com/office/drawing/2014/main" id="{ECA75887-F989-7041-83EE-7E88113C625D}"/>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2663076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772B7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ADCFD2-AB22-704B-8CC5-E2D2C88615CA}"/>
              </a:ext>
            </a:extLst>
          </p:cNvPr>
          <p:cNvPicPr>
            <a:picLocks noChangeAspect="1"/>
          </p:cNvPicPr>
          <p:nvPr userDrawn="1"/>
        </p:nvPicPr>
        <p:blipFill>
          <a:blip r:embed="rId2"/>
          <a:stretch>
            <a:fillRect/>
          </a:stretch>
        </p:blipFill>
        <p:spPr>
          <a:xfrm>
            <a:off x="11096846" y="5782286"/>
            <a:ext cx="788400" cy="788400"/>
          </a:xfrm>
          <a:prstGeom prst="rect">
            <a:avLst/>
          </a:prstGeom>
        </p:spPr>
      </p:pic>
      <p:pic>
        <p:nvPicPr>
          <p:cNvPr id="7" name="Picture 6">
            <a:extLst>
              <a:ext uri="{FF2B5EF4-FFF2-40B4-BE49-F238E27FC236}">
                <a16:creationId xmlns:a16="http://schemas.microsoft.com/office/drawing/2014/main" id="{33DB8F95-BCFA-0543-A0B1-85BC17F939B9}"/>
              </a:ext>
            </a:extLst>
          </p:cNvPr>
          <p:cNvPicPr>
            <a:picLocks noChangeAspect="1"/>
          </p:cNvPicPr>
          <p:nvPr userDrawn="1"/>
        </p:nvPicPr>
        <p:blipFill>
          <a:blip r:embed="rId3"/>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83275013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772B7A"/>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ADCFD2-AB22-704B-8CC5-E2D2C88615CA}"/>
              </a:ext>
            </a:extLst>
          </p:cNvPr>
          <p:cNvPicPr>
            <a:picLocks noChangeAspect="1"/>
          </p:cNvPicPr>
          <p:nvPr userDrawn="1"/>
        </p:nvPicPr>
        <p:blipFill>
          <a:blip r:embed="rId2"/>
          <a:stretch>
            <a:fillRect/>
          </a:stretch>
        </p:blipFill>
        <p:spPr>
          <a:xfrm>
            <a:off x="11096846" y="5782286"/>
            <a:ext cx="788400" cy="788400"/>
          </a:xfrm>
          <a:prstGeom prst="rect">
            <a:avLst/>
          </a:prstGeom>
        </p:spPr>
      </p:pic>
      <p:pic>
        <p:nvPicPr>
          <p:cNvPr id="7" name="Picture 6">
            <a:extLst>
              <a:ext uri="{FF2B5EF4-FFF2-40B4-BE49-F238E27FC236}">
                <a16:creationId xmlns:a16="http://schemas.microsoft.com/office/drawing/2014/main" id="{33DB8F95-BCFA-0543-A0B1-85BC17F939B9}"/>
              </a:ext>
            </a:extLst>
          </p:cNvPr>
          <p:cNvPicPr>
            <a:picLocks noChangeAspect="1"/>
          </p:cNvPicPr>
          <p:nvPr userDrawn="1"/>
        </p:nvPicPr>
        <p:blipFill>
          <a:blip r:embed="rId3"/>
          <a:stretch>
            <a:fillRect/>
          </a:stretch>
        </p:blipFill>
        <p:spPr>
          <a:xfrm>
            <a:off x="491880" y="6342293"/>
            <a:ext cx="3471008" cy="155253"/>
          </a:xfrm>
          <a:prstGeom prst="rect">
            <a:avLst/>
          </a:prstGeom>
        </p:spPr>
      </p:pic>
      <p:sp>
        <p:nvSpPr>
          <p:cNvPr id="3" name="Content Placeholder 2">
            <a:extLst>
              <a:ext uri="{FF2B5EF4-FFF2-40B4-BE49-F238E27FC236}">
                <a16:creationId xmlns:a16="http://schemas.microsoft.com/office/drawing/2014/main" id="{6DFB453C-15E0-B045-9454-391C36644510}"/>
              </a:ext>
            </a:extLst>
          </p:cNvPr>
          <p:cNvSpPr>
            <a:spLocks noGrp="1"/>
          </p:cNvSpPr>
          <p:nvPr>
            <p:ph sz="quarter" idx="10"/>
          </p:nvPr>
        </p:nvSpPr>
        <p:spPr>
          <a:xfrm>
            <a:off x="491880" y="1980957"/>
            <a:ext cx="3505200" cy="2614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4514088E-E8A3-5543-ACC3-C1EE37ABDC21}"/>
              </a:ext>
            </a:extLst>
          </p:cNvPr>
          <p:cNvSpPr>
            <a:spLocks noGrp="1"/>
          </p:cNvSpPr>
          <p:nvPr>
            <p:ph sz="quarter" idx="11"/>
          </p:nvPr>
        </p:nvSpPr>
        <p:spPr>
          <a:xfrm>
            <a:off x="4325326" y="1980956"/>
            <a:ext cx="3505200" cy="2614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3D2D7AD2-E6D5-0540-876C-7DE2AF73396C}"/>
              </a:ext>
            </a:extLst>
          </p:cNvPr>
          <p:cNvSpPr>
            <a:spLocks noGrp="1"/>
          </p:cNvSpPr>
          <p:nvPr>
            <p:ph sz="quarter" idx="12"/>
          </p:nvPr>
        </p:nvSpPr>
        <p:spPr>
          <a:xfrm>
            <a:off x="8158772" y="1980956"/>
            <a:ext cx="3505200" cy="2614613"/>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122962"/>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4DFDB-72F3-8E43-B6D7-DE66CD0BE8CC}"/>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8" name="Picture 7">
            <a:extLst>
              <a:ext uri="{FF2B5EF4-FFF2-40B4-BE49-F238E27FC236}">
                <a16:creationId xmlns:a16="http://schemas.microsoft.com/office/drawing/2014/main" id="{ECA75887-F989-7041-83EE-7E88113C625D}"/>
              </a:ext>
            </a:extLst>
          </p:cNvPr>
          <p:cNvPicPr>
            <a:picLocks noChangeAspect="1"/>
          </p:cNvPicPr>
          <p:nvPr userDrawn="1"/>
        </p:nvPicPr>
        <p:blipFill>
          <a:blip r:embed="rId3"/>
          <a:stretch>
            <a:fillRect/>
          </a:stretch>
        </p:blipFill>
        <p:spPr>
          <a:xfrm>
            <a:off x="493200" y="6343200"/>
            <a:ext cx="3474000" cy="155387"/>
          </a:xfrm>
          <a:prstGeom prst="rect">
            <a:avLst/>
          </a:prstGeom>
        </p:spPr>
      </p:pic>
      <p:pic>
        <p:nvPicPr>
          <p:cNvPr id="4" name="Graphic 3" descr="Speech">
            <a:extLst>
              <a:ext uri="{FF2B5EF4-FFF2-40B4-BE49-F238E27FC236}">
                <a16:creationId xmlns:a16="http://schemas.microsoft.com/office/drawing/2014/main" id="{4531270A-7CFE-8F41-8F0A-D3BD55CD2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04801" y="-113405"/>
            <a:ext cx="5834269" cy="5834269"/>
          </a:xfrm>
          <a:prstGeom prst="rect">
            <a:avLst/>
          </a:prstGeom>
        </p:spPr>
      </p:pic>
      <p:sp>
        <p:nvSpPr>
          <p:cNvPr id="7" name="Picture Placeholder 6">
            <a:extLst>
              <a:ext uri="{FF2B5EF4-FFF2-40B4-BE49-F238E27FC236}">
                <a16:creationId xmlns:a16="http://schemas.microsoft.com/office/drawing/2014/main" id="{655DC122-C54D-CD46-9748-86861998E2D9}"/>
              </a:ext>
            </a:extLst>
          </p:cNvPr>
          <p:cNvSpPr>
            <a:spLocks noGrp="1"/>
          </p:cNvSpPr>
          <p:nvPr>
            <p:ph type="pic" sz="quarter" idx="10"/>
          </p:nvPr>
        </p:nvSpPr>
        <p:spPr>
          <a:xfrm>
            <a:off x="5627689" y="-1"/>
            <a:ext cx="5192712" cy="6858001"/>
          </a:xfrm>
        </p:spPr>
        <p:txBody>
          <a:bodyPr/>
          <a:lstStyle/>
          <a:p>
            <a:endParaRPr lang="en-US"/>
          </a:p>
        </p:txBody>
      </p:sp>
      <p:sp>
        <p:nvSpPr>
          <p:cNvPr id="10" name="Text Placeholder 9">
            <a:extLst>
              <a:ext uri="{FF2B5EF4-FFF2-40B4-BE49-F238E27FC236}">
                <a16:creationId xmlns:a16="http://schemas.microsoft.com/office/drawing/2014/main" id="{FD2EF1C8-BC43-A749-AB94-62BEFE6ED7F0}"/>
              </a:ext>
            </a:extLst>
          </p:cNvPr>
          <p:cNvSpPr>
            <a:spLocks noGrp="1"/>
          </p:cNvSpPr>
          <p:nvPr>
            <p:ph type="body" sz="quarter" idx="11"/>
          </p:nvPr>
        </p:nvSpPr>
        <p:spPr>
          <a:xfrm>
            <a:off x="866083" y="1242405"/>
            <a:ext cx="3492500" cy="23685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4765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bg>
      <p:bgPr>
        <a:solidFill>
          <a:srgbClr val="772B7A"/>
        </a:solidFill>
        <a:effectLst/>
      </p:bgPr>
    </p:bg>
    <p:spTree>
      <p:nvGrpSpPr>
        <p:cNvPr id="1" name=""/>
        <p:cNvGrpSpPr/>
        <p:nvPr/>
      </p:nvGrpSpPr>
      <p:grpSpPr>
        <a:xfrm>
          <a:off x="0" y="0"/>
          <a:ext cx="0" cy="0"/>
          <a:chOff x="0" y="0"/>
          <a:chExt cx="0" cy="0"/>
        </a:xfrm>
      </p:grpSpPr>
      <p:pic>
        <p:nvPicPr>
          <p:cNvPr id="4" name="Graphic 3" descr="Speech">
            <a:extLst>
              <a:ext uri="{FF2B5EF4-FFF2-40B4-BE49-F238E27FC236}">
                <a16:creationId xmlns:a16="http://schemas.microsoft.com/office/drawing/2014/main" id="{4531270A-7CFE-8F41-8F0A-D3BD55CD259B}"/>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304801" y="-113405"/>
            <a:ext cx="5834269" cy="5834269"/>
          </a:xfrm>
          <a:prstGeom prst="rect">
            <a:avLst/>
          </a:prstGeom>
        </p:spPr>
      </p:pic>
      <p:sp>
        <p:nvSpPr>
          <p:cNvPr id="7" name="Picture Placeholder 6">
            <a:extLst>
              <a:ext uri="{FF2B5EF4-FFF2-40B4-BE49-F238E27FC236}">
                <a16:creationId xmlns:a16="http://schemas.microsoft.com/office/drawing/2014/main" id="{655DC122-C54D-CD46-9748-86861998E2D9}"/>
              </a:ext>
            </a:extLst>
          </p:cNvPr>
          <p:cNvSpPr>
            <a:spLocks noGrp="1"/>
          </p:cNvSpPr>
          <p:nvPr>
            <p:ph type="pic" sz="quarter" idx="10"/>
          </p:nvPr>
        </p:nvSpPr>
        <p:spPr>
          <a:xfrm>
            <a:off x="5627689" y="-1"/>
            <a:ext cx="5192712" cy="6858001"/>
          </a:xfrm>
        </p:spPr>
        <p:txBody>
          <a:bodyPr/>
          <a:lstStyle/>
          <a:p>
            <a:endParaRPr lang="en-US"/>
          </a:p>
        </p:txBody>
      </p:sp>
      <p:sp>
        <p:nvSpPr>
          <p:cNvPr id="10" name="Text Placeholder 9">
            <a:extLst>
              <a:ext uri="{FF2B5EF4-FFF2-40B4-BE49-F238E27FC236}">
                <a16:creationId xmlns:a16="http://schemas.microsoft.com/office/drawing/2014/main" id="{FD2EF1C8-BC43-A749-AB94-62BEFE6ED7F0}"/>
              </a:ext>
            </a:extLst>
          </p:cNvPr>
          <p:cNvSpPr>
            <a:spLocks noGrp="1"/>
          </p:cNvSpPr>
          <p:nvPr>
            <p:ph type="body" sz="quarter" idx="11"/>
          </p:nvPr>
        </p:nvSpPr>
        <p:spPr>
          <a:xfrm>
            <a:off x="866083" y="1242405"/>
            <a:ext cx="3492500" cy="2368550"/>
          </a:xfrm>
        </p:spPr>
        <p:txBody>
          <a:bodyPr/>
          <a:lstStyle>
            <a:lvl1pPr marL="0" indent="0">
              <a:buNone/>
              <a:defRPr>
                <a:solidFill>
                  <a:schemeClr val="tx2"/>
                </a:solidFill>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C63A5C15-C317-094A-89D9-657C8DF55D7A}"/>
              </a:ext>
            </a:extLst>
          </p:cNvPr>
          <p:cNvPicPr>
            <a:picLocks noChangeAspect="1"/>
          </p:cNvPicPr>
          <p:nvPr userDrawn="1"/>
        </p:nvPicPr>
        <p:blipFill>
          <a:blip r:embed="rId4"/>
          <a:stretch>
            <a:fillRect/>
          </a:stretch>
        </p:blipFill>
        <p:spPr>
          <a:xfrm>
            <a:off x="11095200" y="5781600"/>
            <a:ext cx="784800" cy="784800"/>
          </a:xfrm>
          <a:prstGeom prst="rect">
            <a:avLst/>
          </a:prstGeom>
        </p:spPr>
      </p:pic>
      <p:pic>
        <p:nvPicPr>
          <p:cNvPr id="11" name="Picture 10">
            <a:extLst>
              <a:ext uri="{FF2B5EF4-FFF2-40B4-BE49-F238E27FC236}">
                <a16:creationId xmlns:a16="http://schemas.microsoft.com/office/drawing/2014/main" id="{6EB4E6F1-F483-5246-98AE-FC82990BC479}"/>
              </a:ext>
            </a:extLst>
          </p:cNvPr>
          <p:cNvPicPr>
            <a:picLocks noChangeAspect="1"/>
          </p:cNvPicPr>
          <p:nvPr userDrawn="1"/>
        </p:nvPicPr>
        <p:blipFill>
          <a:blip r:embed="rId5"/>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42857655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3EEC-1679-F94D-813B-75E194BE0909}"/>
              </a:ext>
            </a:extLst>
          </p:cNvPr>
          <p:cNvSpPr>
            <a:spLocks noGrp="1"/>
          </p:cNvSpPr>
          <p:nvPr>
            <p:ph type="title"/>
          </p:nvPr>
        </p:nvSpPr>
        <p:spPr>
          <a:xfrm>
            <a:off x="493200"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03E5DF-1CA0-4446-B71E-17190FA97516}"/>
              </a:ext>
            </a:extLst>
          </p:cNvPr>
          <p:cNvSpPr>
            <a:spLocks noGrp="1"/>
          </p:cNvSpPr>
          <p:nvPr>
            <p:ph idx="1"/>
          </p:nvPr>
        </p:nvSpPr>
        <p:spPr>
          <a:xfrm>
            <a:off x="5194911" y="457200"/>
            <a:ext cx="6504720" cy="506436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3BF147-BE4E-D94C-98A0-D720F86FB20C}"/>
              </a:ext>
            </a:extLst>
          </p:cNvPr>
          <p:cNvSpPr>
            <a:spLocks noGrp="1"/>
          </p:cNvSpPr>
          <p:nvPr>
            <p:ph type="body" sz="half" idx="2"/>
          </p:nvPr>
        </p:nvSpPr>
        <p:spPr>
          <a:xfrm>
            <a:off x="493199"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3731643C-A5B3-0840-A92C-FA5B2911C0C6}"/>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9" name="Picture 8">
            <a:extLst>
              <a:ext uri="{FF2B5EF4-FFF2-40B4-BE49-F238E27FC236}">
                <a16:creationId xmlns:a16="http://schemas.microsoft.com/office/drawing/2014/main" id="{AEBC0C29-8268-9B42-8203-D774D43A05DD}"/>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235812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772B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3EEC-1679-F94D-813B-75E194BE0909}"/>
              </a:ext>
            </a:extLst>
          </p:cNvPr>
          <p:cNvSpPr>
            <a:spLocks noGrp="1"/>
          </p:cNvSpPr>
          <p:nvPr>
            <p:ph type="title"/>
          </p:nvPr>
        </p:nvSpPr>
        <p:spPr>
          <a:xfrm>
            <a:off x="493200" y="457200"/>
            <a:ext cx="3932237" cy="1600200"/>
          </a:xfrm>
          <a:prstGeom prst="rect">
            <a:avLst/>
          </a:prstGeo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03E5DF-1CA0-4446-B71E-17190FA97516}"/>
              </a:ext>
            </a:extLst>
          </p:cNvPr>
          <p:cNvSpPr>
            <a:spLocks noGrp="1"/>
          </p:cNvSpPr>
          <p:nvPr>
            <p:ph idx="1"/>
          </p:nvPr>
        </p:nvSpPr>
        <p:spPr>
          <a:xfrm>
            <a:off x="5194911" y="457200"/>
            <a:ext cx="6504720" cy="5064369"/>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3BF147-BE4E-D94C-98A0-D720F86FB20C}"/>
              </a:ext>
            </a:extLst>
          </p:cNvPr>
          <p:cNvSpPr>
            <a:spLocks noGrp="1"/>
          </p:cNvSpPr>
          <p:nvPr>
            <p:ph type="body" sz="half" idx="2"/>
          </p:nvPr>
        </p:nvSpPr>
        <p:spPr>
          <a:xfrm>
            <a:off x="493199" y="2057400"/>
            <a:ext cx="3932237"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7" name="Picture 6">
            <a:extLst>
              <a:ext uri="{FF2B5EF4-FFF2-40B4-BE49-F238E27FC236}">
                <a16:creationId xmlns:a16="http://schemas.microsoft.com/office/drawing/2014/main" id="{D3464FED-2ECC-F84D-A76C-13E1D78AA64F}"/>
              </a:ext>
            </a:extLst>
          </p:cNvPr>
          <p:cNvPicPr>
            <a:picLocks noChangeAspect="1"/>
          </p:cNvPicPr>
          <p:nvPr userDrawn="1"/>
        </p:nvPicPr>
        <p:blipFill>
          <a:blip r:embed="rId2"/>
          <a:stretch>
            <a:fillRect/>
          </a:stretch>
        </p:blipFill>
        <p:spPr>
          <a:xfrm>
            <a:off x="11096846" y="5782286"/>
            <a:ext cx="788400" cy="788400"/>
          </a:xfrm>
          <a:prstGeom prst="rect">
            <a:avLst/>
          </a:prstGeom>
        </p:spPr>
      </p:pic>
      <p:pic>
        <p:nvPicPr>
          <p:cNvPr id="10" name="Picture 9">
            <a:extLst>
              <a:ext uri="{FF2B5EF4-FFF2-40B4-BE49-F238E27FC236}">
                <a16:creationId xmlns:a16="http://schemas.microsoft.com/office/drawing/2014/main" id="{CC9EBAE2-45D1-A542-B150-062278FACB56}"/>
              </a:ext>
            </a:extLst>
          </p:cNvPr>
          <p:cNvPicPr>
            <a:picLocks noChangeAspect="1"/>
          </p:cNvPicPr>
          <p:nvPr userDrawn="1"/>
        </p:nvPicPr>
        <p:blipFill>
          <a:blip r:embed="rId3"/>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2656726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C43E-5422-BF43-882B-99E918655F88}"/>
              </a:ext>
            </a:extLst>
          </p:cNvPr>
          <p:cNvSpPr>
            <a:spLocks noGrp="1"/>
          </p:cNvSpPr>
          <p:nvPr>
            <p:ph type="title"/>
          </p:nvPr>
        </p:nvSpPr>
        <p:spPr>
          <a:xfrm>
            <a:off x="49320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C725A6-5076-FE46-8D9D-948264DAEC88}"/>
              </a:ext>
            </a:extLst>
          </p:cNvPr>
          <p:cNvSpPr>
            <a:spLocks noGrp="1"/>
          </p:cNvSpPr>
          <p:nvPr>
            <p:ph type="pic" idx="1"/>
          </p:nvPr>
        </p:nvSpPr>
        <p:spPr>
          <a:xfrm>
            <a:off x="5183188" y="1"/>
            <a:ext cx="5660658"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8EF67F-3ACA-1A49-9AE3-EF2B584ABF46}"/>
              </a:ext>
            </a:extLst>
          </p:cNvPr>
          <p:cNvSpPr>
            <a:spLocks noGrp="1"/>
          </p:cNvSpPr>
          <p:nvPr>
            <p:ph type="body" sz="half" idx="2"/>
          </p:nvPr>
        </p:nvSpPr>
        <p:spPr>
          <a:xfrm>
            <a:off x="493200" y="2057400"/>
            <a:ext cx="3932237" cy="372488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426F3C17-7D49-904C-9854-F15D6C3195EA}"/>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9" name="Picture 8">
            <a:extLst>
              <a:ext uri="{FF2B5EF4-FFF2-40B4-BE49-F238E27FC236}">
                <a16:creationId xmlns:a16="http://schemas.microsoft.com/office/drawing/2014/main" id="{6325748F-A25C-0642-97FE-AFEA30B4EF9F}"/>
              </a:ext>
            </a:extLst>
          </p:cNvPr>
          <p:cNvPicPr>
            <a:picLocks noChangeAspect="1"/>
          </p:cNvPicPr>
          <p:nvPr userDrawn="1"/>
        </p:nvPicPr>
        <p:blipFill>
          <a:blip r:embed="rId3"/>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609352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772B7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C43E-5422-BF43-882B-99E918655F88}"/>
              </a:ext>
            </a:extLst>
          </p:cNvPr>
          <p:cNvSpPr>
            <a:spLocks noGrp="1"/>
          </p:cNvSpPr>
          <p:nvPr>
            <p:ph type="title"/>
          </p:nvPr>
        </p:nvSpPr>
        <p:spPr>
          <a:xfrm>
            <a:off x="493200" y="457200"/>
            <a:ext cx="3932237" cy="1600200"/>
          </a:xfrm>
          <a:prstGeom prst="rect">
            <a:avLst/>
          </a:prstGeo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1C725A6-5076-FE46-8D9D-948264DAEC88}"/>
              </a:ext>
            </a:extLst>
          </p:cNvPr>
          <p:cNvSpPr>
            <a:spLocks noGrp="1"/>
          </p:cNvSpPr>
          <p:nvPr>
            <p:ph type="pic" idx="1"/>
          </p:nvPr>
        </p:nvSpPr>
        <p:spPr>
          <a:xfrm>
            <a:off x="5183188" y="1"/>
            <a:ext cx="5660658"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8EF67F-3ACA-1A49-9AE3-EF2B584ABF46}"/>
              </a:ext>
            </a:extLst>
          </p:cNvPr>
          <p:cNvSpPr>
            <a:spLocks noGrp="1"/>
          </p:cNvSpPr>
          <p:nvPr>
            <p:ph type="body" sz="half" idx="2"/>
          </p:nvPr>
        </p:nvSpPr>
        <p:spPr>
          <a:xfrm>
            <a:off x="493200" y="2057400"/>
            <a:ext cx="3932237" cy="3724886"/>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426F3C17-7D49-904C-9854-F15D6C3195EA}"/>
              </a:ext>
            </a:extLst>
          </p:cNvPr>
          <p:cNvPicPr>
            <a:picLocks noChangeAspect="1"/>
          </p:cNvPicPr>
          <p:nvPr userDrawn="1"/>
        </p:nvPicPr>
        <p:blipFill>
          <a:blip r:embed="rId2"/>
          <a:stretch>
            <a:fillRect/>
          </a:stretch>
        </p:blipFill>
        <p:spPr>
          <a:xfrm>
            <a:off x="11095892" y="5782286"/>
            <a:ext cx="789354" cy="789354"/>
          </a:xfrm>
          <a:prstGeom prst="rect">
            <a:avLst/>
          </a:prstGeom>
        </p:spPr>
      </p:pic>
      <p:pic>
        <p:nvPicPr>
          <p:cNvPr id="9" name="Picture 8">
            <a:extLst>
              <a:ext uri="{FF2B5EF4-FFF2-40B4-BE49-F238E27FC236}">
                <a16:creationId xmlns:a16="http://schemas.microsoft.com/office/drawing/2014/main" id="{6325748F-A25C-0642-97FE-AFEA30B4EF9F}"/>
              </a:ext>
            </a:extLst>
          </p:cNvPr>
          <p:cNvPicPr>
            <a:picLocks noChangeAspect="1"/>
          </p:cNvPicPr>
          <p:nvPr userDrawn="1"/>
        </p:nvPicPr>
        <p:blipFill>
          <a:blip r:embed="rId3"/>
          <a:stretch>
            <a:fillRect/>
          </a:stretch>
        </p:blipFill>
        <p:spPr>
          <a:xfrm>
            <a:off x="493200" y="6343200"/>
            <a:ext cx="3474000" cy="155387"/>
          </a:xfrm>
          <a:prstGeom prst="rect">
            <a:avLst/>
          </a:prstGeom>
        </p:spPr>
      </p:pic>
      <p:pic>
        <p:nvPicPr>
          <p:cNvPr id="7" name="Picture 6">
            <a:extLst>
              <a:ext uri="{FF2B5EF4-FFF2-40B4-BE49-F238E27FC236}">
                <a16:creationId xmlns:a16="http://schemas.microsoft.com/office/drawing/2014/main" id="{2CDF2CA8-01C4-4141-8F2F-FC3FD423C1BF}"/>
              </a:ext>
            </a:extLst>
          </p:cNvPr>
          <p:cNvPicPr>
            <a:picLocks noChangeAspect="1"/>
          </p:cNvPicPr>
          <p:nvPr userDrawn="1"/>
        </p:nvPicPr>
        <p:blipFill>
          <a:blip r:embed="rId4"/>
          <a:stretch>
            <a:fillRect/>
          </a:stretch>
        </p:blipFill>
        <p:spPr>
          <a:xfrm>
            <a:off x="11096846" y="5782286"/>
            <a:ext cx="788400" cy="788400"/>
          </a:xfrm>
          <a:prstGeom prst="rect">
            <a:avLst/>
          </a:prstGeom>
        </p:spPr>
      </p:pic>
      <p:pic>
        <p:nvPicPr>
          <p:cNvPr id="10" name="Picture 9">
            <a:extLst>
              <a:ext uri="{FF2B5EF4-FFF2-40B4-BE49-F238E27FC236}">
                <a16:creationId xmlns:a16="http://schemas.microsoft.com/office/drawing/2014/main" id="{46EC6ABD-A175-EB4E-8A05-BA3D1A06EC8D}"/>
              </a:ext>
            </a:extLst>
          </p:cNvPr>
          <p:cNvPicPr>
            <a:picLocks noChangeAspect="1"/>
          </p:cNvPicPr>
          <p:nvPr userDrawn="1"/>
        </p:nvPicPr>
        <p:blipFill>
          <a:blip r:embed="rId5"/>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154809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B002D2-0A0C-1845-9FD4-C93B2B79281A}"/>
              </a:ext>
            </a:extLst>
          </p:cNvPr>
          <p:cNvSpPr>
            <a:spLocks noGrp="1"/>
          </p:cNvSpPr>
          <p:nvPr>
            <p:ph sz="quarter" idx="10"/>
          </p:nvPr>
        </p:nvSpPr>
        <p:spPr>
          <a:xfrm>
            <a:off x="491880" y="1570404"/>
            <a:ext cx="4267200" cy="3751263"/>
          </a:xfrm>
          <a:solidFill>
            <a:schemeClr val="tx2">
              <a:alpha val="70000"/>
            </a:schemeClr>
          </a:solidFill>
        </p:spPr>
        <p:txBody>
          <a:bodyPr lIns="180000" tIns="180000" rIns="180000" bIns="180000"/>
          <a:lstStyle>
            <a:lvl1pPr marL="0" indent="0">
              <a:buNone/>
              <a:defRPr b="1">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pic>
        <p:nvPicPr>
          <p:cNvPr id="8" name="Picture 7">
            <a:extLst>
              <a:ext uri="{FF2B5EF4-FFF2-40B4-BE49-F238E27FC236}">
                <a16:creationId xmlns:a16="http://schemas.microsoft.com/office/drawing/2014/main" id="{545FEFBE-2C28-6F47-853F-74CC09D2591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95200" y="5781600"/>
            <a:ext cx="784800" cy="784800"/>
          </a:xfrm>
          <a:prstGeom prst="rect">
            <a:avLst/>
          </a:prstGeom>
        </p:spPr>
      </p:pic>
      <p:pic>
        <p:nvPicPr>
          <p:cNvPr id="9" name="Picture 8">
            <a:extLst>
              <a:ext uri="{FF2B5EF4-FFF2-40B4-BE49-F238E27FC236}">
                <a16:creationId xmlns:a16="http://schemas.microsoft.com/office/drawing/2014/main" id="{A62FE7EF-EA69-974B-BA1A-AF5208CBFB9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4094017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62B7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3110C-6CEF-D44E-A4BA-E4120F3EAB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90762" y="1221318"/>
            <a:ext cx="2810476" cy="2810476"/>
          </a:xfrm>
          <a:prstGeom prst="rect">
            <a:avLst/>
          </a:prstGeom>
        </p:spPr>
      </p:pic>
      <p:pic>
        <p:nvPicPr>
          <p:cNvPr id="22" name="Picture 21">
            <a:extLst>
              <a:ext uri="{FF2B5EF4-FFF2-40B4-BE49-F238E27FC236}">
                <a16:creationId xmlns:a16="http://schemas.microsoft.com/office/drawing/2014/main" id="{517DE3FF-6616-D54B-B0A4-00ED171B5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2737" y="6287810"/>
            <a:ext cx="877277" cy="191321"/>
          </a:xfrm>
          <a:prstGeom prst="rect">
            <a:avLst/>
          </a:prstGeom>
        </p:spPr>
      </p:pic>
      <p:pic>
        <p:nvPicPr>
          <p:cNvPr id="24" name="Picture 23">
            <a:extLst>
              <a:ext uri="{FF2B5EF4-FFF2-40B4-BE49-F238E27FC236}">
                <a16:creationId xmlns:a16="http://schemas.microsoft.com/office/drawing/2014/main" id="{EFABA545-5A16-5849-A064-EE5990A51A3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120900" y="4125578"/>
            <a:ext cx="7950201" cy="355600"/>
          </a:xfrm>
          <a:prstGeom prst="rect">
            <a:avLst/>
          </a:prstGeom>
        </p:spPr>
      </p:pic>
      <p:pic>
        <p:nvPicPr>
          <p:cNvPr id="26" name="Picture 25">
            <a:extLst>
              <a:ext uri="{FF2B5EF4-FFF2-40B4-BE49-F238E27FC236}">
                <a16:creationId xmlns:a16="http://schemas.microsoft.com/office/drawing/2014/main" id="{E58F1CFC-2762-C64F-8531-3885E00E965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260121" y="6251389"/>
            <a:ext cx="1279281" cy="293761"/>
          </a:xfrm>
          <a:prstGeom prst="rect">
            <a:avLst/>
          </a:prstGeom>
        </p:spPr>
      </p:pic>
      <p:pic>
        <p:nvPicPr>
          <p:cNvPr id="27" name="Picture 26">
            <a:extLst>
              <a:ext uri="{FF2B5EF4-FFF2-40B4-BE49-F238E27FC236}">
                <a16:creationId xmlns:a16="http://schemas.microsoft.com/office/drawing/2014/main" id="{90364C5C-91EE-3E43-8D38-36D0E45AD42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65985" y="6287810"/>
            <a:ext cx="2590801" cy="272716"/>
          </a:xfrm>
          <a:prstGeom prst="rect">
            <a:avLst/>
          </a:prstGeom>
        </p:spPr>
      </p:pic>
    </p:spTree>
    <p:extLst>
      <p:ext uri="{BB962C8B-B14F-4D97-AF65-F5344CB8AC3E}">
        <p14:creationId xmlns:p14="http://schemas.microsoft.com/office/powerpoint/2010/main" val="8060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762B7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3110C-6CEF-D44E-A4BA-E4120F3EAB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23396" y="1068918"/>
            <a:ext cx="1745207" cy="1745207"/>
          </a:xfrm>
          <a:prstGeom prst="rect">
            <a:avLst/>
          </a:prstGeom>
        </p:spPr>
      </p:pic>
      <p:pic>
        <p:nvPicPr>
          <p:cNvPr id="9" name="Picture 8">
            <a:extLst>
              <a:ext uri="{FF2B5EF4-FFF2-40B4-BE49-F238E27FC236}">
                <a16:creationId xmlns:a16="http://schemas.microsoft.com/office/drawing/2014/main" id="{A07DAC89-4454-754A-A00E-E0C0505A78A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3822568"/>
            <a:ext cx="12192000" cy="1473200"/>
          </a:xfrm>
          <a:prstGeom prst="rect">
            <a:avLst/>
          </a:prstGeom>
        </p:spPr>
      </p:pic>
      <p:pic>
        <p:nvPicPr>
          <p:cNvPr id="17" name="Picture 16">
            <a:extLst>
              <a:ext uri="{FF2B5EF4-FFF2-40B4-BE49-F238E27FC236}">
                <a16:creationId xmlns:a16="http://schemas.microsoft.com/office/drawing/2014/main" id="{8742B85D-1595-FF44-BEA1-9F217BB4536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902461" y="6287810"/>
            <a:ext cx="877277" cy="191321"/>
          </a:xfrm>
          <a:prstGeom prst="rect">
            <a:avLst/>
          </a:prstGeom>
        </p:spPr>
      </p:pic>
      <p:pic>
        <p:nvPicPr>
          <p:cNvPr id="18" name="Picture 17">
            <a:extLst>
              <a:ext uri="{FF2B5EF4-FFF2-40B4-BE49-F238E27FC236}">
                <a16:creationId xmlns:a16="http://schemas.microsoft.com/office/drawing/2014/main" id="{2D047349-26F6-F848-A2B9-457C427054B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319845" y="6251389"/>
            <a:ext cx="1279281" cy="293761"/>
          </a:xfrm>
          <a:prstGeom prst="rect">
            <a:avLst/>
          </a:prstGeom>
        </p:spPr>
      </p:pic>
      <p:pic>
        <p:nvPicPr>
          <p:cNvPr id="19" name="Picture 18">
            <a:extLst>
              <a:ext uri="{FF2B5EF4-FFF2-40B4-BE49-F238E27FC236}">
                <a16:creationId xmlns:a16="http://schemas.microsoft.com/office/drawing/2014/main" id="{9C793BBB-6453-ED47-811A-0EEFE6B641A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765667" y="2993542"/>
            <a:ext cx="6554178" cy="293158"/>
          </a:xfrm>
          <a:prstGeom prst="rect">
            <a:avLst/>
          </a:prstGeom>
        </p:spPr>
      </p:pic>
      <p:pic>
        <p:nvPicPr>
          <p:cNvPr id="20" name="Picture 19">
            <a:extLst>
              <a:ext uri="{FF2B5EF4-FFF2-40B4-BE49-F238E27FC236}">
                <a16:creationId xmlns:a16="http://schemas.microsoft.com/office/drawing/2014/main" id="{CDBB4FA4-5D45-5F44-A438-7EC5417C2519}"/>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25709" y="6287810"/>
            <a:ext cx="2590801" cy="272716"/>
          </a:xfrm>
          <a:prstGeom prst="rect">
            <a:avLst/>
          </a:prstGeom>
        </p:spPr>
      </p:pic>
    </p:spTree>
    <p:extLst>
      <p:ext uri="{BB962C8B-B14F-4D97-AF65-F5344CB8AC3E}">
        <p14:creationId xmlns:p14="http://schemas.microsoft.com/office/powerpoint/2010/main" val="685769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B002D2-0A0C-1845-9FD4-C93B2B79281A}"/>
              </a:ext>
            </a:extLst>
          </p:cNvPr>
          <p:cNvSpPr>
            <a:spLocks noGrp="1"/>
          </p:cNvSpPr>
          <p:nvPr>
            <p:ph sz="quarter" idx="10"/>
          </p:nvPr>
        </p:nvSpPr>
        <p:spPr>
          <a:xfrm>
            <a:off x="491880" y="1570404"/>
            <a:ext cx="4267200" cy="3751263"/>
          </a:xfrm>
          <a:solidFill>
            <a:schemeClr val="tx2">
              <a:alpha val="70000"/>
            </a:schemeClr>
          </a:solidFill>
        </p:spPr>
        <p:txBody>
          <a:bodyPr lIns="180000" tIns="180000" rIns="180000" bIns="180000"/>
          <a:lstStyle>
            <a:lvl1pPr marL="0" indent="0">
              <a:buNone/>
              <a:defRPr b="1">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pic>
        <p:nvPicPr>
          <p:cNvPr id="8" name="Picture 7">
            <a:extLst>
              <a:ext uri="{FF2B5EF4-FFF2-40B4-BE49-F238E27FC236}">
                <a16:creationId xmlns:a16="http://schemas.microsoft.com/office/drawing/2014/main" id="{545FEFBE-2C28-6F47-853F-74CC09D259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95200" y="5781600"/>
            <a:ext cx="784800" cy="784800"/>
          </a:xfrm>
          <a:prstGeom prst="rect">
            <a:avLst/>
          </a:prstGeom>
        </p:spPr>
      </p:pic>
      <p:pic>
        <p:nvPicPr>
          <p:cNvPr id="9" name="Picture 8">
            <a:extLst>
              <a:ext uri="{FF2B5EF4-FFF2-40B4-BE49-F238E27FC236}">
                <a16:creationId xmlns:a16="http://schemas.microsoft.com/office/drawing/2014/main" id="{A62FE7EF-EA69-974B-BA1A-AF5208CBFB9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2189969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4B002D2-0A0C-1845-9FD4-C93B2B79281A}"/>
              </a:ext>
            </a:extLst>
          </p:cNvPr>
          <p:cNvSpPr>
            <a:spLocks noGrp="1"/>
          </p:cNvSpPr>
          <p:nvPr>
            <p:ph sz="quarter" idx="10"/>
          </p:nvPr>
        </p:nvSpPr>
        <p:spPr>
          <a:xfrm>
            <a:off x="315507" y="1570404"/>
            <a:ext cx="5276399" cy="3751263"/>
          </a:xfrm>
          <a:noFill/>
        </p:spPr>
        <p:txBody>
          <a:bodyPr lIns="180000" tIns="180000" rIns="180000" bIns="180000"/>
          <a:lstStyle>
            <a:lvl1pPr marL="0" indent="0">
              <a:buNone/>
              <a:defRPr b="1">
                <a:solidFill>
                  <a:schemeClr val="tx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pic>
        <p:nvPicPr>
          <p:cNvPr id="5" name="Picture 4">
            <a:extLst>
              <a:ext uri="{FF2B5EF4-FFF2-40B4-BE49-F238E27FC236}">
                <a16:creationId xmlns:a16="http://schemas.microsoft.com/office/drawing/2014/main" id="{37FDC52B-5CAD-E64F-9C01-4B4F9232FB1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95892" y="5782286"/>
            <a:ext cx="789354" cy="789354"/>
          </a:xfrm>
          <a:prstGeom prst="rect">
            <a:avLst/>
          </a:prstGeom>
        </p:spPr>
      </p:pic>
      <p:pic>
        <p:nvPicPr>
          <p:cNvPr id="6" name="Picture 5">
            <a:extLst>
              <a:ext uri="{FF2B5EF4-FFF2-40B4-BE49-F238E27FC236}">
                <a16:creationId xmlns:a16="http://schemas.microsoft.com/office/drawing/2014/main" id="{715C6749-6089-0848-8FD9-5A59BD4336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4115301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9DB11CA9-9D11-FA4E-A117-1DEBCFCDE059}"/>
              </a:ext>
            </a:extLst>
          </p:cNvPr>
          <p:cNvSpPr>
            <a:spLocks noGrp="1"/>
          </p:cNvSpPr>
          <p:nvPr>
            <p:ph sz="quarter" idx="10"/>
          </p:nvPr>
        </p:nvSpPr>
        <p:spPr>
          <a:xfrm>
            <a:off x="491880" y="1441450"/>
            <a:ext cx="4267200" cy="3751263"/>
          </a:xfrm>
          <a:solidFill>
            <a:schemeClr val="tx2">
              <a:alpha val="70000"/>
            </a:schemeClr>
          </a:solidFill>
        </p:spPr>
        <p:txBody>
          <a:bodyPr lIns="180000" tIns="180000" rIns="180000" bIns="180000"/>
          <a:lstStyle>
            <a:lvl1pPr marL="0" indent="0">
              <a:buNone/>
              <a:defRPr b="1">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p:txBody>
      </p:sp>
      <p:pic>
        <p:nvPicPr>
          <p:cNvPr id="9" name="Picture 8">
            <a:extLst>
              <a:ext uri="{FF2B5EF4-FFF2-40B4-BE49-F238E27FC236}">
                <a16:creationId xmlns:a16="http://schemas.microsoft.com/office/drawing/2014/main" id="{7E4AFDBC-331B-464C-987C-994ADF0429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095200" y="5781600"/>
            <a:ext cx="784800" cy="784800"/>
          </a:xfrm>
          <a:prstGeom prst="rect">
            <a:avLst/>
          </a:prstGeom>
        </p:spPr>
      </p:pic>
      <p:pic>
        <p:nvPicPr>
          <p:cNvPr id="10" name="Picture 9">
            <a:extLst>
              <a:ext uri="{FF2B5EF4-FFF2-40B4-BE49-F238E27FC236}">
                <a16:creationId xmlns:a16="http://schemas.microsoft.com/office/drawing/2014/main" id="{30E666DD-FFBB-C241-9875-CEEFAD39880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1361207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4DFDB-72F3-8E43-B6D7-DE66CD0BE8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5892" y="5782286"/>
            <a:ext cx="789354" cy="789354"/>
          </a:xfrm>
          <a:prstGeom prst="rect">
            <a:avLst/>
          </a:prstGeom>
        </p:spPr>
      </p:pic>
      <p:pic>
        <p:nvPicPr>
          <p:cNvPr id="8" name="Picture 7">
            <a:extLst>
              <a:ext uri="{FF2B5EF4-FFF2-40B4-BE49-F238E27FC236}">
                <a16:creationId xmlns:a16="http://schemas.microsoft.com/office/drawing/2014/main" id="{ECA75887-F989-7041-83EE-7E88113C62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2076591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4DFDB-72F3-8E43-B6D7-DE66CD0BE8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5892" y="5782286"/>
            <a:ext cx="789354" cy="789354"/>
          </a:xfrm>
          <a:prstGeom prst="rect">
            <a:avLst/>
          </a:prstGeom>
        </p:spPr>
      </p:pic>
      <p:pic>
        <p:nvPicPr>
          <p:cNvPr id="8" name="Picture 7">
            <a:extLst>
              <a:ext uri="{FF2B5EF4-FFF2-40B4-BE49-F238E27FC236}">
                <a16:creationId xmlns:a16="http://schemas.microsoft.com/office/drawing/2014/main" id="{ECA75887-F989-7041-83EE-7E88113C62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0" y="6343200"/>
            <a:ext cx="3474000" cy="155387"/>
          </a:xfrm>
          <a:prstGeom prst="rect">
            <a:avLst/>
          </a:prstGeom>
        </p:spPr>
      </p:pic>
      <p:pic>
        <p:nvPicPr>
          <p:cNvPr id="4" name="Graphic 3" descr="Speech">
            <a:extLst>
              <a:ext uri="{FF2B5EF4-FFF2-40B4-BE49-F238E27FC236}">
                <a16:creationId xmlns:a16="http://schemas.microsoft.com/office/drawing/2014/main" id="{4531270A-7CFE-8F41-8F0A-D3BD55CD2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04801" y="-113405"/>
            <a:ext cx="5834269" cy="5834269"/>
          </a:xfrm>
          <a:prstGeom prst="rect">
            <a:avLst/>
          </a:prstGeom>
        </p:spPr>
      </p:pic>
      <p:sp>
        <p:nvSpPr>
          <p:cNvPr id="7" name="Picture Placeholder 6">
            <a:extLst>
              <a:ext uri="{FF2B5EF4-FFF2-40B4-BE49-F238E27FC236}">
                <a16:creationId xmlns:a16="http://schemas.microsoft.com/office/drawing/2014/main" id="{655DC122-C54D-CD46-9748-86861998E2D9}"/>
              </a:ext>
            </a:extLst>
          </p:cNvPr>
          <p:cNvSpPr>
            <a:spLocks noGrp="1"/>
          </p:cNvSpPr>
          <p:nvPr>
            <p:ph type="pic" sz="quarter" idx="10"/>
          </p:nvPr>
        </p:nvSpPr>
        <p:spPr>
          <a:xfrm>
            <a:off x="5627689" y="-1"/>
            <a:ext cx="5192712" cy="6858001"/>
          </a:xfrm>
        </p:spPr>
        <p:txBody>
          <a:bodyPr/>
          <a:lstStyle/>
          <a:p>
            <a:endParaRPr lang="en-US"/>
          </a:p>
        </p:txBody>
      </p:sp>
      <p:sp>
        <p:nvSpPr>
          <p:cNvPr id="10" name="Text Placeholder 9">
            <a:extLst>
              <a:ext uri="{FF2B5EF4-FFF2-40B4-BE49-F238E27FC236}">
                <a16:creationId xmlns:a16="http://schemas.microsoft.com/office/drawing/2014/main" id="{FD2EF1C8-BC43-A749-AB94-62BEFE6ED7F0}"/>
              </a:ext>
            </a:extLst>
          </p:cNvPr>
          <p:cNvSpPr>
            <a:spLocks noGrp="1"/>
          </p:cNvSpPr>
          <p:nvPr>
            <p:ph type="body" sz="quarter" idx="11"/>
          </p:nvPr>
        </p:nvSpPr>
        <p:spPr>
          <a:xfrm>
            <a:off x="866083" y="1242405"/>
            <a:ext cx="3492500" cy="23685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112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4DFDB-72F3-8E43-B6D7-DE66CD0BE8C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5892" y="5782286"/>
            <a:ext cx="789354" cy="789354"/>
          </a:xfrm>
          <a:prstGeom prst="rect">
            <a:avLst/>
          </a:prstGeom>
        </p:spPr>
      </p:pic>
      <p:pic>
        <p:nvPicPr>
          <p:cNvPr id="8" name="Picture 7">
            <a:extLst>
              <a:ext uri="{FF2B5EF4-FFF2-40B4-BE49-F238E27FC236}">
                <a16:creationId xmlns:a16="http://schemas.microsoft.com/office/drawing/2014/main" id="{ECA75887-F989-7041-83EE-7E88113C625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0" y="6343200"/>
            <a:ext cx="3474000" cy="155387"/>
          </a:xfrm>
          <a:prstGeom prst="rect">
            <a:avLst/>
          </a:prstGeom>
        </p:spPr>
      </p:pic>
      <p:pic>
        <p:nvPicPr>
          <p:cNvPr id="4" name="Graphic 3" descr="Speech">
            <a:extLst>
              <a:ext uri="{FF2B5EF4-FFF2-40B4-BE49-F238E27FC236}">
                <a16:creationId xmlns:a16="http://schemas.microsoft.com/office/drawing/2014/main" id="{4531270A-7CFE-8F41-8F0A-D3BD55CD259B}"/>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304801" y="-113405"/>
            <a:ext cx="5834269" cy="5834269"/>
          </a:xfrm>
          <a:prstGeom prst="rect">
            <a:avLst/>
          </a:prstGeom>
        </p:spPr>
      </p:pic>
      <p:sp>
        <p:nvSpPr>
          <p:cNvPr id="7" name="Picture Placeholder 6">
            <a:extLst>
              <a:ext uri="{FF2B5EF4-FFF2-40B4-BE49-F238E27FC236}">
                <a16:creationId xmlns:a16="http://schemas.microsoft.com/office/drawing/2014/main" id="{655DC122-C54D-CD46-9748-86861998E2D9}"/>
              </a:ext>
            </a:extLst>
          </p:cNvPr>
          <p:cNvSpPr>
            <a:spLocks noGrp="1"/>
          </p:cNvSpPr>
          <p:nvPr>
            <p:ph type="pic" sz="quarter" idx="10"/>
          </p:nvPr>
        </p:nvSpPr>
        <p:spPr>
          <a:xfrm>
            <a:off x="5627689" y="-1"/>
            <a:ext cx="5192712" cy="6858001"/>
          </a:xfrm>
        </p:spPr>
        <p:txBody>
          <a:bodyPr/>
          <a:lstStyle/>
          <a:p>
            <a:endParaRPr lang="en-US"/>
          </a:p>
        </p:txBody>
      </p:sp>
      <p:sp>
        <p:nvSpPr>
          <p:cNvPr id="10" name="Text Placeholder 9">
            <a:extLst>
              <a:ext uri="{FF2B5EF4-FFF2-40B4-BE49-F238E27FC236}">
                <a16:creationId xmlns:a16="http://schemas.microsoft.com/office/drawing/2014/main" id="{FD2EF1C8-BC43-A749-AB94-62BEFE6ED7F0}"/>
              </a:ext>
            </a:extLst>
          </p:cNvPr>
          <p:cNvSpPr>
            <a:spLocks noGrp="1"/>
          </p:cNvSpPr>
          <p:nvPr>
            <p:ph type="body" sz="quarter" idx="11"/>
          </p:nvPr>
        </p:nvSpPr>
        <p:spPr>
          <a:xfrm>
            <a:off x="866083" y="1242405"/>
            <a:ext cx="3492500" cy="2368550"/>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830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C43E-5422-BF43-882B-99E918655F88}"/>
              </a:ext>
            </a:extLst>
          </p:cNvPr>
          <p:cNvSpPr>
            <a:spLocks noGrp="1"/>
          </p:cNvSpPr>
          <p:nvPr>
            <p:ph type="title"/>
          </p:nvPr>
        </p:nvSpPr>
        <p:spPr>
          <a:xfrm>
            <a:off x="493200"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C725A6-5076-FE46-8D9D-948264DAEC88}"/>
              </a:ext>
            </a:extLst>
          </p:cNvPr>
          <p:cNvSpPr>
            <a:spLocks noGrp="1"/>
          </p:cNvSpPr>
          <p:nvPr>
            <p:ph type="pic" idx="1"/>
          </p:nvPr>
        </p:nvSpPr>
        <p:spPr>
          <a:xfrm>
            <a:off x="5183188" y="1"/>
            <a:ext cx="5660658"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8EF67F-3ACA-1A49-9AE3-EF2B584ABF46}"/>
              </a:ext>
            </a:extLst>
          </p:cNvPr>
          <p:cNvSpPr>
            <a:spLocks noGrp="1"/>
          </p:cNvSpPr>
          <p:nvPr>
            <p:ph type="body" sz="half" idx="2"/>
          </p:nvPr>
        </p:nvSpPr>
        <p:spPr>
          <a:xfrm>
            <a:off x="493200" y="2057400"/>
            <a:ext cx="3932237" cy="372488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426F3C17-7D49-904C-9854-F15D6C319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5892" y="5782286"/>
            <a:ext cx="789354" cy="789354"/>
          </a:xfrm>
          <a:prstGeom prst="rect">
            <a:avLst/>
          </a:prstGeom>
        </p:spPr>
      </p:pic>
      <p:pic>
        <p:nvPicPr>
          <p:cNvPr id="9" name="Picture 8">
            <a:extLst>
              <a:ext uri="{FF2B5EF4-FFF2-40B4-BE49-F238E27FC236}">
                <a16:creationId xmlns:a16="http://schemas.microsoft.com/office/drawing/2014/main" id="{6325748F-A25C-0642-97FE-AFEA30B4EF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0" y="6343200"/>
            <a:ext cx="3474000" cy="155387"/>
          </a:xfrm>
          <a:prstGeom prst="rect">
            <a:avLst/>
          </a:prstGeom>
        </p:spPr>
      </p:pic>
    </p:spTree>
    <p:extLst>
      <p:ext uri="{BB962C8B-B14F-4D97-AF65-F5344CB8AC3E}">
        <p14:creationId xmlns:p14="http://schemas.microsoft.com/office/powerpoint/2010/main" val="42612003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4_Picture with Cap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9C43E-5422-BF43-882B-99E918655F88}"/>
              </a:ext>
            </a:extLst>
          </p:cNvPr>
          <p:cNvSpPr>
            <a:spLocks noGrp="1"/>
          </p:cNvSpPr>
          <p:nvPr>
            <p:ph type="title"/>
          </p:nvPr>
        </p:nvSpPr>
        <p:spPr>
          <a:xfrm>
            <a:off x="493200" y="457200"/>
            <a:ext cx="3932237" cy="1600200"/>
          </a:xfrm>
          <a:prstGeom prst="rect">
            <a:avLst/>
          </a:prstGeo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71C725A6-5076-FE46-8D9D-948264DAEC88}"/>
              </a:ext>
            </a:extLst>
          </p:cNvPr>
          <p:cNvSpPr>
            <a:spLocks noGrp="1"/>
          </p:cNvSpPr>
          <p:nvPr>
            <p:ph type="pic" idx="1"/>
          </p:nvPr>
        </p:nvSpPr>
        <p:spPr>
          <a:xfrm>
            <a:off x="5183188" y="1"/>
            <a:ext cx="5660658"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8EF67F-3ACA-1A49-9AE3-EF2B584ABF46}"/>
              </a:ext>
            </a:extLst>
          </p:cNvPr>
          <p:cNvSpPr>
            <a:spLocks noGrp="1"/>
          </p:cNvSpPr>
          <p:nvPr>
            <p:ph type="body" sz="half" idx="2"/>
          </p:nvPr>
        </p:nvSpPr>
        <p:spPr>
          <a:xfrm>
            <a:off x="493200" y="2057400"/>
            <a:ext cx="3932237" cy="3724886"/>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a:extLst>
              <a:ext uri="{FF2B5EF4-FFF2-40B4-BE49-F238E27FC236}">
                <a16:creationId xmlns:a16="http://schemas.microsoft.com/office/drawing/2014/main" id="{426F3C17-7D49-904C-9854-F15D6C3195E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5892" y="5782286"/>
            <a:ext cx="789354" cy="789354"/>
          </a:xfrm>
          <a:prstGeom prst="rect">
            <a:avLst/>
          </a:prstGeom>
        </p:spPr>
      </p:pic>
      <p:pic>
        <p:nvPicPr>
          <p:cNvPr id="9" name="Picture 8">
            <a:extLst>
              <a:ext uri="{FF2B5EF4-FFF2-40B4-BE49-F238E27FC236}">
                <a16:creationId xmlns:a16="http://schemas.microsoft.com/office/drawing/2014/main" id="{6325748F-A25C-0642-97FE-AFEA30B4EF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3200" y="6343200"/>
            <a:ext cx="3474000" cy="155387"/>
          </a:xfrm>
          <a:prstGeom prst="rect">
            <a:avLst/>
          </a:prstGeom>
        </p:spPr>
      </p:pic>
      <p:pic>
        <p:nvPicPr>
          <p:cNvPr id="7" name="Picture 6">
            <a:extLst>
              <a:ext uri="{FF2B5EF4-FFF2-40B4-BE49-F238E27FC236}">
                <a16:creationId xmlns:a16="http://schemas.microsoft.com/office/drawing/2014/main" id="{2CDF2CA8-01C4-4141-8F2F-FC3FD423C1B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96846" y="5782286"/>
            <a:ext cx="788400" cy="788400"/>
          </a:xfrm>
          <a:prstGeom prst="rect">
            <a:avLst/>
          </a:prstGeom>
        </p:spPr>
      </p:pic>
      <p:pic>
        <p:nvPicPr>
          <p:cNvPr id="10" name="Picture 9">
            <a:extLst>
              <a:ext uri="{FF2B5EF4-FFF2-40B4-BE49-F238E27FC236}">
                <a16:creationId xmlns:a16="http://schemas.microsoft.com/office/drawing/2014/main" id="{46EC6ABD-A175-EB4E-8A05-BA3D1A06EC8D}"/>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67607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6">
            <a:extLst>
              <a:ext uri="{FF2B5EF4-FFF2-40B4-BE49-F238E27FC236}">
                <a16:creationId xmlns:a16="http://schemas.microsoft.com/office/drawing/2014/main" id="{9DB11CA9-9D11-FA4E-A117-1DEBCFCDE059}"/>
              </a:ext>
            </a:extLst>
          </p:cNvPr>
          <p:cNvSpPr>
            <a:spLocks noGrp="1"/>
          </p:cNvSpPr>
          <p:nvPr>
            <p:ph sz="quarter" idx="10"/>
          </p:nvPr>
        </p:nvSpPr>
        <p:spPr>
          <a:xfrm>
            <a:off x="491880" y="1441450"/>
            <a:ext cx="4267200" cy="3751263"/>
          </a:xfrm>
          <a:solidFill>
            <a:schemeClr val="tx2">
              <a:alpha val="70000"/>
            </a:schemeClr>
          </a:solidFill>
        </p:spPr>
        <p:txBody>
          <a:bodyPr lIns="180000" tIns="180000" rIns="180000" bIns="180000"/>
          <a:lstStyle>
            <a:lvl1pPr marL="0" indent="0">
              <a:buNone/>
              <a:defRPr b="1">
                <a:solidFill>
                  <a:schemeClr val="bg1"/>
                </a:solidFill>
                <a:latin typeface="+mn-lt"/>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pic>
        <p:nvPicPr>
          <p:cNvPr id="9" name="Picture 8">
            <a:extLst>
              <a:ext uri="{FF2B5EF4-FFF2-40B4-BE49-F238E27FC236}">
                <a16:creationId xmlns:a16="http://schemas.microsoft.com/office/drawing/2014/main" id="{7E4AFDBC-331B-464C-987C-994ADF04295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95200" y="5781600"/>
            <a:ext cx="784800" cy="784800"/>
          </a:xfrm>
          <a:prstGeom prst="rect">
            <a:avLst/>
          </a:prstGeom>
        </p:spPr>
      </p:pic>
      <p:pic>
        <p:nvPicPr>
          <p:cNvPr id="10" name="Picture 9">
            <a:extLst>
              <a:ext uri="{FF2B5EF4-FFF2-40B4-BE49-F238E27FC236}">
                <a16:creationId xmlns:a16="http://schemas.microsoft.com/office/drawing/2014/main" id="{30E666DD-FFBB-C241-9875-CEEFAD39880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91880" y="6342293"/>
            <a:ext cx="3471008" cy="155253"/>
          </a:xfrm>
          <a:prstGeom prst="rect">
            <a:avLst/>
          </a:prstGeom>
        </p:spPr>
      </p:pic>
    </p:spTree>
    <p:extLst>
      <p:ext uri="{BB962C8B-B14F-4D97-AF65-F5344CB8AC3E}">
        <p14:creationId xmlns:p14="http://schemas.microsoft.com/office/powerpoint/2010/main" val="295785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62B7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3110C-6CEF-D44E-A4BA-E4120F3EAB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23396" y="1068918"/>
            <a:ext cx="1745207" cy="1745207"/>
          </a:xfrm>
          <a:prstGeom prst="rect">
            <a:avLst/>
          </a:prstGeom>
        </p:spPr>
      </p:pic>
      <p:pic>
        <p:nvPicPr>
          <p:cNvPr id="9" name="Picture 8">
            <a:extLst>
              <a:ext uri="{FF2B5EF4-FFF2-40B4-BE49-F238E27FC236}">
                <a16:creationId xmlns:a16="http://schemas.microsoft.com/office/drawing/2014/main" id="{A07DAC89-4454-754A-A00E-E0C0505A78A4}"/>
              </a:ext>
            </a:extLst>
          </p:cNvPr>
          <p:cNvPicPr>
            <a:picLocks noChangeAspect="1"/>
          </p:cNvPicPr>
          <p:nvPr userDrawn="1"/>
        </p:nvPicPr>
        <p:blipFill>
          <a:blip r:embed="rId3"/>
          <a:stretch>
            <a:fillRect/>
          </a:stretch>
        </p:blipFill>
        <p:spPr>
          <a:xfrm>
            <a:off x="0" y="3822568"/>
            <a:ext cx="12192000" cy="1473200"/>
          </a:xfrm>
          <a:prstGeom prst="rect">
            <a:avLst/>
          </a:prstGeom>
        </p:spPr>
      </p:pic>
      <p:pic>
        <p:nvPicPr>
          <p:cNvPr id="17" name="Picture 16">
            <a:extLst>
              <a:ext uri="{FF2B5EF4-FFF2-40B4-BE49-F238E27FC236}">
                <a16:creationId xmlns:a16="http://schemas.microsoft.com/office/drawing/2014/main" id="{8742B85D-1595-FF44-BEA1-9F217BB453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02461" y="6287810"/>
            <a:ext cx="877277" cy="191321"/>
          </a:xfrm>
          <a:prstGeom prst="rect">
            <a:avLst/>
          </a:prstGeom>
        </p:spPr>
      </p:pic>
      <p:pic>
        <p:nvPicPr>
          <p:cNvPr id="18" name="Picture 17">
            <a:extLst>
              <a:ext uri="{FF2B5EF4-FFF2-40B4-BE49-F238E27FC236}">
                <a16:creationId xmlns:a16="http://schemas.microsoft.com/office/drawing/2014/main" id="{2D047349-26F6-F848-A2B9-457C427054B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319845" y="6251389"/>
            <a:ext cx="1279281" cy="293761"/>
          </a:xfrm>
          <a:prstGeom prst="rect">
            <a:avLst/>
          </a:prstGeom>
        </p:spPr>
      </p:pic>
      <p:pic>
        <p:nvPicPr>
          <p:cNvPr id="19" name="Picture 18">
            <a:extLst>
              <a:ext uri="{FF2B5EF4-FFF2-40B4-BE49-F238E27FC236}">
                <a16:creationId xmlns:a16="http://schemas.microsoft.com/office/drawing/2014/main" id="{9C793BBB-6453-ED47-811A-0EEFE6B641A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765667" y="2993542"/>
            <a:ext cx="6554178" cy="293158"/>
          </a:xfrm>
          <a:prstGeom prst="rect">
            <a:avLst/>
          </a:prstGeom>
        </p:spPr>
      </p:pic>
      <p:pic>
        <p:nvPicPr>
          <p:cNvPr id="20" name="Picture 19">
            <a:extLst>
              <a:ext uri="{FF2B5EF4-FFF2-40B4-BE49-F238E27FC236}">
                <a16:creationId xmlns:a16="http://schemas.microsoft.com/office/drawing/2014/main" id="{CDBB4FA4-5D45-5F44-A438-7EC5417C2519}"/>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6425709" y="6287810"/>
            <a:ext cx="2590801" cy="272716"/>
          </a:xfrm>
          <a:prstGeom prst="rect">
            <a:avLst/>
          </a:prstGeom>
        </p:spPr>
      </p:pic>
    </p:spTree>
    <p:extLst>
      <p:ext uri="{BB962C8B-B14F-4D97-AF65-F5344CB8AC3E}">
        <p14:creationId xmlns:p14="http://schemas.microsoft.com/office/powerpoint/2010/main" val="1535676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678885" cy="35056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CCD4CB-E4F2-4144-8CC7-6CBD32A86EC8}" type="datetimeFigureOut">
              <a:rPr lang="en-GB" smtClean="0"/>
              <a:t>22/07/2022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1D3B2CE-B45E-414A-8D03-9A4D016242D9}" type="slidenum">
              <a:rPr lang="en-GB" smtClean="0"/>
              <a:t>‹#›</a:t>
            </a:fld>
            <a:endParaRPr lang="en-GB"/>
          </a:p>
        </p:txBody>
      </p:sp>
    </p:spTree>
    <p:extLst>
      <p:ext uri="{BB962C8B-B14F-4D97-AF65-F5344CB8AC3E}">
        <p14:creationId xmlns:p14="http://schemas.microsoft.com/office/powerpoint/2010/main" val="2696858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772B7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3110C-6CEF-D44E-A4BA-E4120F3EAB91}"/>
              </a:ext>
            </a:extLst>
          </p:cNvPr>
          <p:cNvPicPr>
            <a:picLocks noChangeAspect="1"/>
          </p:cNvPicPr>
          <p:nvPr userDrawn="1"/>
        </p:nvPicPr>
        <p:blipFill>
          <a:blip r:embed="rId2"/>
          <a:stretch>
            <a:fillRect/>
          </a:stretch>
        </p:blipFill>
        <p:spPr>
          <a:xfrm>
            <a:off x="4690762" y="840318"/>
            <a:ext cx="2810476" cy="2810476"/>
          </a:xfrm>
          <a:prstGeom prst="rect">
            <a:avLst/>
          </a:prstGeom>
        </p:spPr>
      </p:pic>
      <p:pic>
        <p:nvPicPr>
          <p:cNvPr id="24" name="Picture 23">
            <a:extLst>
              <a:ext uri="{FF2B5EF4-FFF2-40B4-BE49-F238E27FC236}">
                <a16:creationId xmlns:a16="http://schemas.microsoft.com/office/drawing/2014/main" id="{EFABA545-5A16-5849-A064-EE5990A51A3F}"/>
              </a:ext>
            </a:extLst>
          </p:cNvPr>
          <p:cNvPicPr>
            <a:picLocks noChangeAspect="1"/>
          </p:cNvPicPr>
          <p:nvPr userDrawn="1"/>
        </p:nvPicPr>
        <p:blipFill>
          <a:blip r:embed="rId3"/>
          <a:stretch>
            <a:fillRect/>
          </a:stretch>
        </p:blipFill>
        <p:spPr>
          <a:xfrm>
            <a:off x="2120900" y="3744578"/>
            <a:ext cx="7950201" cy="355600"/>
          </a:xfrm>
          <a:prstGeom prst="rect">
            <a:avLst/>
          </a:prstGeom>
        </p:spPr>
      </p:pic>
      <p:pic>
        <p:nvPicPr>
          <p:cNvPr id="7" name="Picture 6">
            <a:extLst>
              <a:ext uri="{FF2B5EF4-FFF2-40B4-BE49-F238E27FC236}">
                <a16:creationId xmlns:a16="http://schemas.microsoft.com/office/drawing/2014/main" id="{597E8B68-F743-3847-BD1B-1C93050C29B6}"/>
              </a:ext>
            </a:extLst>
          </p:cNvPr>
          <p:cNvPicPr>
            <a:picLocks noChangeAspect="1"/>
          </p:cNvPicPr>
          <p:nvPr userDrawn="1"/>
        </p:nvPicPr>
        <p:blipFill>
          <a:blip r:embed="rId4"/>
          <a:stretch>
            <a:fillRect/>
          </a:stretch>
        </p:blipFill>
        <p:spPr>
          <a:xfrm>
            <a:off x="1686754" y="4935023"/>
            <a:ext cx="8818491" cy="752878"/>
          </a:xfrm>
          <a:prstGeom prst="rect">
            <a:avLst/>
          </a:prstGeom>
        </p:spPr>
      </p:pic>
    </p:spTree>
    <p:extLst>
      <p:ext uri="{BB962C8B-B14F-4D97-AF65-F5344CB8AC3E}">
        <p14:creationId xmlns:p14="http://schemas.microsoft.com/office/powerpoint/2010/main" val="311207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772B7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3110C-6CEF-D44E-A4BA-E4120F3EAB91}"/>
              </a:ext>
            </a:extLst>
          </p:cNvPr>
          <p:cNvPicPr>
            <a:picLocks noChangeAspect="1"/>
          </p:cNvPicPr>
          <p:nvPr userDrawn="1"/>
        </p:nvPicPr>
        <p:blipFill>
          <a:blip r:embed="rId2"/>
          <a:stretch>
            <a:fillRect/>
          </a:stretch>
        </p:blipFill>
        <p:spPr>
          <a:xfrm>
            <a:off x="5043748" y="413417"/>
            <a:ext cx="2104504" cy="2104504"/>
          </a:xfrm>
          <a:prstGeom prst="rect">
            <a:avLst/>
          </a:prstGeom>
        </p:spPr>
      </p:pic>
      <p:pic>
        <p:nvPicPr>
          <p:cNvPr id="19" name="Picture 18">
            <a:extLst>
              <a:ext uri="{FF2B5EF4-FFF2-40B4-BE49-F238E27FC236}">
                <a16:creationId xmlns:a16="http://schemas.microsoft.com/office/drawing/2014/main" id="{9C793BBB-6453-ED47-811A-0EEFE6B641A6}"/>
              </a:ext>
            </a:extLst>
          </p:cNvPr>
          <p:cNvPicPr>
            <a:picLocks noChangeAspect="1"/>
          </p:cNvPicPr>
          <p:nvPr userDrawn="1"/>
        </p:nvPicPr>
        <p:blipFill>
          <a:blip r:embed="rId3"/>
          <a:stretch>
            <a:fillRect/>
          </a:stretch>
        </p:blipFill>
        <p:spPr>
          <a:xfrm>
            <a:off x="3226777" y="2543321"/>
            <a:ext cx="5738445" cy="256672"/>
          </a:xfrm>
          <a:prstGeom prst="rect">
            <a:avLst/>
          </a:prstGeom>
        </p:spPr>
      </p:pic>
      <p:pic>
        <p:nvPicPr>
          <p:cNvPr id="3" name="Picture 2">
            <a:extLst>
              <a:ext uri="{FF2B5EF4-FFF2-40B4-BE49-F238E27FC236}">
                <a16:creationId xmlns:a16="http://schemas.microsoft.com/office/drawing/2014/main" id="{4BA6D592-AAB6-9041-9643-7981DE2673EE}"/>
              </a:ext>
            </a:extLst>
          </p:cNvPr>
          <p:cNvPicPr>
            <a:picLocks noChangeAspect="1"/>
          </p:cNvPicPr>
          <p:nvPr userDrawn="1"/>
        </p:nvPicPr>
        <p:blipFill>
          <a:blip r:embed="rId4"/>
          <a:stretch>
            <a:fillRect/>
          </a:stretch>
        </p:blipFill>
        <p:spPr>
          <a:xfrm>
            <a:off x="0" y="3321408"/>
            <a:ext cx="12192000" cy="1473200"/>
          </a:xfrm>
          <a:prstGeom prst="rect">
            <a:avLst/>
          </a:prstGeom>
        </p:spPr>
      </p:pic>
      <p:pic>
        <p:nvPicPr>
          <p:cNvPr id="6" name="Picture 5">
            <a:extLst>
              <a:ext uri="{FF2B5EF4-FFF2-40B4-BE49-F238E27FC236}">
                <a16:creationId xmlns:a16="http://schemas.microsoft.com/office/drawing/2014/main" id="{28214219-AD5A-9A42-9DD6-426861E0AE90}"/>
              </a:ext>
            </a:extLst>
          </p:cNvPr>
          <p:cNvPicPr>
            <a:picLocks noChangeAspect="1"/>
          </p:cNvPicPr>
          <p:nvPr userDrawn="1"/>
        </p:nvPicPr>
        <p:blipFill>
          <a:blip r:embed="rId5"/>
          <a:stretch>
            <a:fillRect/>
          </a:stretch>
        </p:blipFill>
        <p:spPr>
          <a:xfrm>
            <a:off x="1686754" y="5316023"/>
            <a:ext cx="8818491" cy="752878"/>
          </a:xfrm>
          <a:prstGeom prst="rect">
            <a:avLst/>
          </a:prstGeom>
        </p:spPr>
      </p:pic>
    </p:spTree>
    <p:extLst>
      <p:ext uri="{BB962C8B-B14F-4D97-AF65-F5344CB8AC3E}">
        <p14:creationId xmlns:p14="http://schemas.microsoft.com/office/powerpoint/2010/main" val="3094349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772B7A"/>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C53110C-6CEF-D44E-A4BA-E4120F3EAB91}"/>
              </a:ext>
            </a:extLst>
          </p:cNvPr>
          <p:cNvPicPr>
            <a:picLocks noChangeAspect="1"/>
          </p:cNvPicPr>
          <p:nvPr userDrawn="1"/>
        </p:nvPicPr>
        <p:blipFill>
          <a:blip r:embed="rId2"/>
          <a:stretch>
            <a:fillRect/>
          </a:stretch>
        </p:blipFill>
        <p:spPr>
          <a:xfrm>
            <a:off x="4690762" y="1502670"/>
            <a:ext cx="2810476" cy="2810476"/>
          </a:xfrm>
          <a:prstGeom prst="rect">
            <a:avLst/>
          </a:prstGeom>
        </p:spPr>
      </p:pic>
      <p:pic>
        <p:nvPicPr>
          <p:cNvPr id="9" name="Picture 8">
            <a:extLst>
              <a:ext uri="{FF2B5EF4-FFF2-40B4-BE49-F238E27FC236}">
                <a16:creationId xmlns:a16="http://schemas.microsoft.com/office/drawing/2014/main" id="{239890B3-0D27-0E48-B848-11675F43472C}"/>
              </a:ext>
            </a:extLst>
          </p:cNvPr>
          <p:cNvPicPr>
            <a:picLocks noChangeAspect="1"/>
          </p:cNvPicPr>
          <p:nvPr userDrawn="1"/>
        </p:nvPicPr>
        <p:blipFill>
          <a:blip r:embed="rId3"/>
          <a:stretch>
            <a:fillRect/>
          </a:stretch>
        </p:blipFill>
        <p:spPr>
          <a:xfrm>
            <a:off x="2120900" y="4406930"/>
            <a:ext cx="7950201" cy="355600"/>
          </a:xfrm>
          <a:prstGeom prst="rect">
            <a:avLst/>
          </a:prstGeom>
        </p:spPr>
      </p:pic>
    </p:spTree>
    <p:extLst>
      <p:ext uri="{BB962C8B-B14F-4D97-AF65-F5344CB8AC3E}">
        <p14:creationId xmlns:p14="http://schemas.microsoft.com/office/powerpoint/2010/main" val="2333544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34" Type="http://schemas.openxmlformats.org/officeDocument/2006/relationships/theme" Target="../theme/theme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slideLayout" Target="../slideLayouts/slideLayout35.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31" Type="http://schemas.openxmlformats.org/officeDocument/2006/relationships/slideLayout" Target="../slideLayouts/slideLayout37.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DF2B07-FDA9-4063-A103-E78307FC98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27E73E-2B26-45D2-93B6-2889CFD245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AA8BCB-81F8-438D-AEA3-2944C4EE4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33278-6BBB-4F87-BB54-7FA274E7ADCC}" type="datetimeFigureOut">
              <a:rPr lang="en-GB" smtClean="0"/>
              <a:t>22/07/2022</a:t>
            </a:fld>
            <a:endParaRPr lang="en-GB"/>
          </a:p>
        </p:txBody>
      </p:sp>
      <p:sp>
        <p:nvSpPr>
          <p:cNvPr id="5" name="Footer Placeholder 4">
            <a:extLst>
              <a:ext uri="{FF2B5EF4-FFF2-40B4-BE49-F238E27FC236}">
                <a16:creationId xmlns:a16="http://schemas.microsoft.com/office/drawing/2014/main" id="{9550C6B4-EC95-46A5-893B-FA5D18405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46CC43-FE0C-4BB7-B390-A4D97B65C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0C49B-29D3-4BAB-9F62-533780B2DDDD}" type="slidenum">
              <a:rPr lang="en-GB" smtClean="0"/>
              <a:t>‹#›</a:t>
            </a:fld>
            <a:endParaRPr lang="en-GB"/>
          </a:p>
        </p:txBody>
      </p:sp>
    </p:spTree>
    <p:extLst>
      <p:ext uri="{BB962C8B-B14F-4D97-AF65-F5344CB8AC3E}">
        <p14:creationId xmlns:p14="http://schemas.microsoft.com/office/powerpoint/2010/main" val="1646086549"/>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62" r:id="rId3"/>
    <p:sldLayoutId id="2147483676" r:id="rId4"/>
    <p:sldLayoutId id="2147483666" r:id="rId5"/>
    <p:sldLayoutId id="214748371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CFF2E0-47FC-DA4E-B0F6-06AC60D50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2F2B8D-CAFF-EA4E-AA49-1CA3BA3277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15461-F1A8-504F-A253-87458113EF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2B79A-7EFB-F548-9DB7-D68A98D9B81B}" type="datetime1">
              <a:rPr lang="en-GB" smtClean="0"/>
              <a:t>22/07/2022</a:t>
            </a:fld>
            <a:endParaRPr lang="en-US"/>
          </a:p>
        </p:txBody>
      </p:sp>
      <p:sp>
        <p:nvSpPr>
          <p:cNvPr id="5" name="Footer Placeholder 4">
            <a:extLst>
              <a:ext uri="{FF2B5EF4-FFF2-40B4-BE49-F238E27FC236}">
                <a16:creationId xmlns:a16="http://schemas.microsoft.com/office/drawing/2014/main" id="{B27C6D72-77C2-2A41-BEBC-8C3C063C07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www.idas.org.uk</a:t>
            </a:r>
          </a:p>
        </p:txBody>
      </p:sp>
      <p:sp>
        <p:nvSpPr>
          <p:cNvPr id="6" name="Slide Number Placeholder 5">
            <a:extLst>
              <a:ext uri="{FF2B5EF4-FFF2-40B4-BE49-F238E27FC236}">
                <a16:creationId xmlns:a16="http://schemas.microsoft.com/office/drawing/2014/main" id="{C7F58AFD-A3AE-A54C-99BC-B6DD523B0D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1F88D6-F1A5-AA48-BB6E-D08102119BF0}" type="slidenum">
              <a:rPr lang="en-US" smtClean="0"/>
              <a:t>‹#›</a:t>
            </a:fld>
            <a:endParaRPr lang="en-US"/>
          </a:p>
        </p:txBody>
      </p:sp>
    </p:spTree>
    <p:extLst>
      <p:ext uri="{BB962C8B-B14F-4D97-AF65-F5344CB8AC3E}">
        <p14:creationId xmlns:p14="http://schemas.microsoft.com/office/powerpoint/2010/main" val="124250089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 id="2147483707" r:id="rId30"/>
    <p:sldLayoutId id="2147483708" r:id="rId31"/>
    <p:sldLayoutId id="2147483709" r:id="rId32"/>
    <p:sldLayoutId id="2147483710" r:id="rId3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hyperlink" Target="mailto:Carmel.offord@idas.org.uk" TargetMode="External"/><Relationship Id="rId2" Type="http://schemas.openxmlformats.org/officeDocument/2006/relationships/image" Target="../media/image34.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963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FD6A-8C68-5C4E-A0C2-E991EF5265F7}"/>
              </a:ext>
            </a:extLst>
          </p:cNvPr>
          <p:cNvSpPr>
            <a:spLocks noGrp="1"/>
          </p:cNvSpPr>
          <p:nvPr>
            <p:ph type="title"/>
          </p:nvPr>
        </p:nvSpPr>
        <p:spPr>
          <a:xfrm>
            <a:off x="493198" y="438501"/>
            <a:ext cx="3932237" cy="2111269"/>
          </a:xfrm>
        </p:spPr>
        <p:txBody>
          <a:bodyPr>
            <a:normAutofit/>
          </a:bodyPr>
          <a:lstStyle/>
          <a:p>
            <a:r>
              <a:rPr lang="en-US" dirty="0">
                <a:solidFill>
                  <a:srgbClr val="762B79"/>
                </a:solidFill>
                <a:latin typeface="Arial Black" panose="020B0A04020102020204" pitchFamily="34" charset="0"/>
              </a:rPr>
              <a:t>Links between civil and family courts:</a:t>
            </a:r>
          </a:p>
        </p:txBody>
      </p:sp>
      <p:sp>
        <p:nvSpPr>
          <p:cNvPr id="4" name="Text Placeholder 3">
            <a:extLst>
              <a:ext uri="{FF2B5EF4-FFF2-40B4-BE49-F238E27FC236}">
                <a16:creationId xmlns:a16="http://schemas.microsoft.com/office/drawing/2014/main" id="{0F6BC863-8C8C-7F40-9911-F6FC81AEDB1D}"/>
              </a:ext>
            </a:extLst>
          </p:cNvPr>
          <p:cNvSpPr>
            <a:spLocks noGrp="1"/>
          </p:cNvSpPr>
          <p:nvPr>
            <p:ph type="body" sz="half" idx="2"/>
          </p:nvPr>
        </p:nvSpPr>
        <p:spPr>
          <a:xfrm>
            <a:off x="493198" y="2750234"/>
            <a:ext cx="3932237" cy="2743201"/>
          </a:xfrm>
        </p:spPr>
        <p:txBody>
          <a:bodyPr/>
          <a:lstStyle/>
          <a:p>
            <a:pPr marL="342900" indent="-342900">
              <a:buFont typeface="Arial" panose="020B0604020202020204" pitchFamily="34" charset="0"/>
              <a:buChar char="•"/>
            </a:pPr>
            <a:r>
              <a:rPr lang="en-US" sz="2400" dirty="0">
                <a:solidFill>
                  <a:srgbClr val="762B79"/>
                </a:solidFill>
                <a:latin typeface="Arial" panose="020B0604020202020204" pitchFamily="34" charset="0"/>
                <a:cs typeface="Arial" panose="020B0604020202020204" pitchFamily="34" charset="0"/>
              </a:rPr>
              <a:t>Improving Police understanding of and response to NMOs</a:t>
            </a:r>
          </a:p>
          <a:p>
            <a:pPr marL="342900" indent="-342900">
              <a:buFont typeface="Arial" panose="020B0604020202020204" pitchFamily="34" charset="0"/>
              <a:buChar char="•"/>
            </a:pPr>
            <a:r>
              <a:rPr lang="en-US" sz="2400" dirty="0">
                <a:solidFill>
                  <a:srgbClr val="762B79"/>
                </a:solidFill>
                <a:latin typeface="Arial" panose="020B0604020202020204" pitchFamily="34" charset="0"/>
                <a:cs typeface="Arial" panose="020B0604020202020204" pitchFamily="34" charset="0"/>
              </a:rPr>
              <a:t>Disclosure processes</a:t>
            </a:r>
          </a:p>
          <a:p>
            <a:pPr marL="342900" indent="-342900">
              <a:buFont typeface="Arial" panose="020B0604020202020204" pitchFamily="34" charset="0"/>
              <a:buChar char="•"/>
            </a:pPr>
            <a:r>
              <a:rPr lang="en-US" sz="2400" dirty="0">
                <a:solidFill>
                  <a:srgbClr val="762B79"/>
                </a:solidFill>
                <a:latin typeface="Arial" panose="020B0604020202020204" pitchFamily="34" charset="0"/>
                <a:cs typeface="Arial" panose="020B0604020202020204" pitchFamily="34" charset="0"/>
              </a:rPr>
              <a:t>Project Shield</a:t>
            </a:r>
          </a:p>
        </p:txBody>
      </p:sp>
      <p:pic>
        <p:nvPicPr>
          <p:cNvPr id="7" name="Picture Placeholder 4">
            <a:extLst>
              <a:ext uri="{FF2B5EF4-FFF2-40B4-BE49-F238E27FC236}">
                <a16:creationId xmlns:a16="http://schemas.microsoft.com/office/drawing/2014/main" id="{8CE1E53F-77FA-45BD-94F0-A43D715824F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183187" y="-160814"/>
            <a:ext cx="5660657" cy="7476015"/>
          </a:xfrm>
          <a:prstGeom prst="rect">
            <a:avLst/>
          </a:prstGeom>
        </p:spPr>
      </p:pic>
      <p:sp>
        <p:nvSpPr>
          <p:cNvPr id="6" name="TextBox 5">
            <a:extLst>
              <a:ext uri="{FF2B5EF4-FFF2-40B4-BE49-F238E27FC236}">
                <a16:creationId xmlns:a16="http://schemas.microsoft.com/office/drawing/2014/main" id="{68196100-DFDC-4A1C-A5F7-7E322CFBE143}"/>
              </a:ext>
            </a:extLst>
          </p:cNvPr>
          <p:cNvSpPr txBox="1"/>
          <p:nvPr/>
        </p:nvSpPr>
        <p:spPr>
          <a:xfrm>
            <a:off x="520505" y="6179419"/>
            <a:ext cx="3507755" cy="338554"/>
          </a:xfrm>
          <a:prstGeom prst="rect">
            <a:avLst/>
          </a:prstGeom>
          <a:noFill/>
        </p:spPr>
        <p:txBody>
          <a:bodyPr wrap="none" rtlCol="0">
            <a:spAutoFit/>
          </a:bodyPr>
          <a:lstStyle/>
          <a:p>
            <a:r>
              <a:rPr lang="en-GB" sz="1600" dirty="0">
                <a:solidFill>
                  <a:srgbClr val="762B79"/>
                </a:solidFill>
              </a:rPr>
              <a:t>safe lives, free from abuse and violence </a:t>
            </a:r>
          </a:p>
        </p:txBody>
      </p:sp>
      <p:pic>
        <p:nvPicPr>
          <p:cNvPr id="8" name="Picture 7">
            <a:extLst>
              <a:ext uri="{FF2B5EF4-FFF2-40B4-BE49-F238E27FC236}">
                <a16:creationId xmlns:a16="http://schemas.microsoft.com/office/drawing/2014/main" id="{1D90BE72-9227-469E-B405-E48503D039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3138" y="5721567"/>
            <a:ext cx="827184" cy="827184"/>
          </a:xfrm>
          <a:prstGeom prst="rect">
            <a:avLst/>
          </a:prstGeom>
        </p:spPr>
      </p:pic>
    </p:spTree>
    <p:extLst>
      <p:ext uri="{BB962C8B-B14F-4D97-AF65-F5344CB8AC3E}">
        <p14:creationId xmlns:p14="http://schemas.microsoft.com/office/powerpoint/2010/main" val="2539453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C1D6B0-217E-4AC4-88BC-8B74C8FD17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2415"/>
            <a:ext cx="12192000" cy="8622676"/>
          </a:xfrm>
          <a:prstGeom prst="rect">
            <a:avLst/>
          </a:prstGeom>
        </p:spPr>
      </p:pic>
      <p:pic>
        <p:nvPicPr>
          <p:cNvPr id="3" name="Picture 2">
            <a:extLst>
              <a:ext uri="{FF2B5EF4-FFF2-40B4-BE49-F238E27FC236}">
                <a16:creationId xmlns:a16="http://schemas.microsoft.com/office/drawing/2014/main" id="{E2E2DB9A-B259-33F7-63E5-01AE037AF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
        <p:nvSpPr>
          <p:cNvPr id="4" name="Rectangle 3">
            <a:extLst>
              <a:ext uri="{FF2B5EF4-FFF2-40B4-BE49-F238E27FC236}">
                <a16:creationId xmlns:a16="http://schemas.microsoft.com/office/drawing/2014/main" id="{45339F67-A137-FFF8-94B3-4324BF393DE3}"/>
              </a:ext>
            </a:extLst>
          </p:cNvPr>
          <p:cNvSpPr/>
          <p:nvPr/>
        </p:nvSpPr>
        <p:spPr>
          <a:xfrm>
            <a:off x="807720" y="3383280"/>
            <a:ext cx="7482840" cy="1077218"/>
          </a:xfrm>
          <a:prstGeom prst="rect">
            <a:avLst/>
          </a:prstGeom>
        </p:spPr>
        <p:txBody>
          <a:bodyPr wrap="square">
            <a:spAutoFit/>
          </a:bodyPr>
          <a:lstStyle/>
          <a:p>
            <a: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Key Points </a:t>
            </a:r>
            <a:b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br>
            <a: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‘Two years too long report’</a:t>
            </a:r>
          </a:p>
        </p:txBody>
      </p:sp>
    </p:spTree>
    <p:extLst>
      <p:ext uri="{BB962C8B-B14F-4D97-AF65-F5344CB8AC3E}">
        <p14:creationId xmlns:p14="http://schemas.microsoft.com/office/powerpoint/2010/main" val="318498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Women’s Aid</a:t>
            </a:r>
            <a:b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br>
            <a: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‘Two years too long report’</a:t>
            </a:r>
          </a:p>
        </p:txBody>
      </p:sp>
      <p:sp>
        <p:nvSpPr>
          <p:cNvPr id="3" name="Content Placeholder 2"/>
          <p:cNvSpPr txBox="1">
            <a:spLocks noGrp="1"/>
          </p:cNvSpPr>
          <p:nvPr>
            <p:ph idx="1"/>
          </p:nvPr>
        </p:nvSpPr>
        <p:spPr/>
        <p:txBody>
          <a:bodyPr>
            <a:normAutofit/>
          </a:bodyPr>
          <a:lstStyle/>
          <a:p>
            <a:r>
              <a:rPr lang="en-GB" dirty="0">
                <a:latin typeface="+mj-lt"/>
              </a:rPr>
              <a:t>Report maps the progress that has occurred over the last two years to learn from the Harm Panel’s findings and implement its recommendations. </a:t>
            </a:r>
          </a:p>
          <a:p>
            <a:pPr lvl="1"/>
            <a:r>
              <a:rPr lang="en-GB" dirty="0">
                <a:latin typeface="+mj-lt"/>
              </a:rPr>
              <a:t>Also asks what work is still to be done</a:t>
            </a:r>
          </a:p>
          <a:p>
            <a:r>
              <a:rPr lang="en-GB" dirty="0">
                <a:latin typeface="+mj-lt"/>
              </a:rPr>
              <a:t>Ends with a call to action and recommendations on the changes that remain outstanding in order for the family courts to be safe for survivors of and their children. </a:t>
            </a:r>
          </a:p>
          <a:p>
            <a:pPr marL="0" indent="0">
              <a:buNone/>
            </a:pPr>
            <a:endParaRPr lang="en-GB" dirty="0"/>
          </a:p>
        </p:txBody>
      </p:sp>
      <p:pic>
        <p:nvPicPr>
          <p:cNvPr id="4" name="Picture 3">
            <a:extLst>
              <a:ext uri="{FF2B5EF4-FFF2-40B4-BE49-F238E27FC236}">
                <a16:creationId xmlns:a16="http://schemas.microsoft.com/office/drawing/2014/main" id="{01D6FF87-E65D-2054-87E1-375DFC5956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22834"/>
            <a:ext cx="2091429" cy="872490"/>
          </a:xfrm>
          <a:prstGeom prst="rect">
            <a:avLst/>
          </a:prstGeom>
        </p:spPr>
      </p:pic>
    </p:spTree>
    <p:extLst>
      <p:ext uri="{BB962C8B-B14F-4D97-AF65-F5344CB8AC3E}">
        <p14:creationId xmlns:p14="http://schemas.microsoft.com/office/powerpoint/2010/main" val="1044029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884554"/>
          </a:xfrm>
        </p:spPr>
        <p:txBody>
          <a:bodyPr>
            <a:normAutofit/>
          </a:bodyPr>
          <a:lstStyle/>
          <a:p>
            <a:pPr lvl="0"/>
            <a: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Key findings include:</a:t>
            </a:r>
          </a:p>
        </p:txBody>
      </p:sp>
      <p:sp>
        <p:nvSpPr>
          <p:cNvPr id="3" name="Content Placeholder 2"/>
          <p:cNvSpPr txBox="1">
            <a:spLocks noGrp="1"/>
          </p:cNvSpPr>
          <p:nvPr>
            <p:ph idx="1"/>
          </p:nvPr>
        </p:nvSpPr>
        <p:spPr>
          <a:xfrm>
            <a:off x="2152652" y="1249682"/>
            <a:ext cx="7886700" cy="4240285"/>
          </a:xfrm>
        </p:spPr>
        <p:txBody>
          <a:bodyPr>
            <a:normAutofit fontScale="70000" lnSpcReduction="20000"/>
          </a:bodyPr>
          <a:lstStyle/>
          <a:p>
            <a:pPr lvl="0"/>
            <a:r>
              <a:rPr lang="en-GB" dirty="0"/>
              <a:t>The optimism and hope that survivors felt after the Harm Report’s publication has been eroded during the last two years, with the lack of progress on actioning the report’s findings leaving them disillusioned and disappointed. </a:t>
            </a:r>
          </a:p>
          <a:p>
            <a:pPr lvl="0"/>
            <a:r>
              <a:rPr lang="en-GB" dirty="0"/>
              <a:t>Many family court professionals’ understanding of coercive and controlling behaviour and perpetrators’ use of family proceedings as a form of post-separation abuse is still inadequate. </a:t>
            </a:r>
          </a:p>
          <a:p>
            <a:pPr lvl="0"/>
            <a:r>
              <a:rPr lang="en-GB" dirty="0"/>
              <a:t>Survivors feel their experiences have been minimised and ignored, and that as mothers they are trapped within a continuum of blame, facing contradictory accusations both of failing to protect their children from the perpetrator, and failing to facilitate contact between child and perpetrator.</a:t>
            </a:r>
          </a:p>
          <a:p>
            <a:pPr lvl="0"/>
            <a:r>
              <a:rPr lang="en-GB" dirty="0"/>
              <a:t>The pro-contact culture in the family courts is as strong as ever, and children’s voices, wishes and feelings continue to be ignored. </a:t>
            </a:r>
          </a:p>
          <a:p>
            <a:pPr lvl="0"/>
            <a:r>
              <a:rPr lang="en-GB" dirty="0"/>
              <a:t>Children continue to be traumatised and harmed by being forced to have unsafe contact with an abusive parent. </a:t>
            </a:r>
          </a:p>
          <a:p>
            <a:pPr marL="0" indent="0">
              <a:lnSpc>
                <a:spcPct val="80000"/>
              </a:lnSpc>
              <a:buNone/>
            </a:pPr>
            <a:endParaRPr lang="en-GB" sz="1800" dirty="0"/>
          </a:p>
        </p:txBody>
      </p:sp>
      <p:pic>
        <p:nvPicPr>
          <p:cNvPr id="4" name="Picture 3">
            <a:extLst>
              <a:ext uri="{FF2B5EF4-FFF2-40B4-BE49-F238E27FC236}">
                <a16:creationId xmlns:a16="http://schemas.microsoft.com/office/drawing/2014/main" id="{7A431CFE-93AD-D6E1-ABD7-C5AE35768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796035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16914"/>
          </a:xfrm>
        </p:spPr>
        <p:txBody>
          <a:bodyPr/>
          <a:lstStyle/>
          <a:p>
            <a:pPr lvl="0"/>
            <a:r>
              <a:rPr lang="en-GB"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Key findings </a:t>
            </a:r>
            <a:r>
              <a:rPr lang="en-GB" b="1" dirty="0" err="1">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cont</a:t>
            </a:r>
            <a:r>
              <a:rPr lang="en-GB"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a:t>
            </a:r>
            <a:endParaRPr lang="en-GB" dirty="0"/>
          </a:p>
        </p:txBody>
      </p:sp>
      <p:sp>
        <p:nvSpPr>
          <p:cNvPr id="3" name="Content Placeholder 2"/>
          <p:cNvSpPr txBox="1">
            <a:spLocks noGrp="1"/>
          </p:cNvSpPr>
          <p:nvPr>
            <p:ph idx="1"/>
          </p:nvPr>
        </p:nvSpPr>
        <p:spPr>
          <a:xfrm>
            <a:off x="2152650" y="1219201"/>
            <a:ext cx="8009164" cy="4112079"/>
          </a:xfrm>
        </p:spPr>
        <p:txBody>
          <a:bodyPr>
            <a:normAutofit fontScale="70000" lnSpcReduction="20000"/>
          </a:bodyPr>
          <a:lstStyle/>
          <a:p>
            <a:pPr lvl="0"/>
            <a:r>
              <a:rPr lang="en-GB" dirty="0"/>
              <a:t>Survivors continue to be accused of “parental alienation” or “alienating behaviours” when they raise concerns about unsafe contact between a child and an abusive parent. Several of the survivors we spoke to had had their children removed from them as a result. </a:t>
            </a:r>
          </a:p>
          <a:p>
            <a:pPr lvl="0"/>
            <a:r>
              <a:rPr lang="en-GB" dirty="0"/>
              <a:t>Recent Court of Appeal case law and guidance for judges and magistrates has left survivors feeling disappointed and disheartened. They fear that progress on improving the way domestic abuse is understood and dealt with in the family courts is stalling or even reversing.  </a:t>
            </a:r>
          </a:p>
          <a:p>
            <a:pPr lvl="0"/>
            <a:r>
              <a:rPr lang="en-GB" dirty="0"/>
              <a:t>Support services raised concerns about the extra barriers faced by Black and minoritised women, women with no recourse to public funds, women whose first language is not English, and Deaf and disabled women. </a:t>
            </a:r>
          </a:p>
          <a:p>
            <a:pPr lvl="1"/>
            <a:r>
              <a:rPr lang="en-GB" dirty="0"/>
              <a:t>Some of these barriers centre around a lack of accessibility, and the courts’ failures to put measures in place to ensure that all parties can participate equally. Others are caused by limited understanding and awareness of the particular forms of harm these survivors have experienced, and the ways that structural discrimination impacts on their interactions with family court processes and professionals. </a:t>
            </a:r>
          </a:p>
          <a:p>
            <a:pPr lvl="0">
              <a:lnSpc>
                <a:spcPct val="70000"/>
              </a:lnSpc>
            </a:pPr>
            <a:endParaRPr lang="en-GB" sz="1950" dirty="0"/>
          </a:p>
        </p:txBody>
      </p:sp>
      <p:pic>
        <p:nvPicPr>
          <p:cNvPr id="4" name="Picture 3">
            <a:extLst>
              <a:ext uri="{FF2B5EF4-FFF2-40B4-BE49-F238E27FC236}">
                <a16:creationId xmlns:a16="http://schemas.microsoft.com/office/drawing/2014/main" id="{787463DA-3CB5-E12B-A3A9-B03B449E02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2535383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594994"/>
          </a:xfrm>
        </p:spPr>
        <p:txBody>
          <a:bodyPr>
            <a:normAutofit fontScale="90000"/>
          </a:bodyPr>
          <a:lstStyle/>
          <a:p>
            <a:pPr lvl="0"/>
            <a:r>
              <a:rPr lang="en-GB"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Progress so far</a:t>
            </a:r>
          </a:p>
        </p:txBody>
      </p:sp>
      <p:sp>
        <p:nvSpPr>
          <p:cNvPr id="3" name="Content Placeholder 2"/>
          <p:cNvSpPr txBox="1">
            <a:spLocks noGrp="1"/>
          </p:cNvSpPr>
          <p:nvPr>
            <p:ph idx="1"/>
          </p:nvPr>
        </p:nvSpPr>
        <p:spPr>
          <a:xfrm>
            <a:off x="2274572" y="1280161"/>
            <a:ext cx="7886700" cy="4392693"/>
          </a:xfrm>
        </p:spPr>
        <p:txBody>
          <a:bodyPr>
            <a:normAutofit fontScale="92500" lnSpcReduction="20000"/>
          </a:bodyPr>
          <a:lstStyle/>
          <a:p>
            <a:r>
              <a:rPr lang="en-GB" dirty="0">
                <a:latin typeface="+mj-lt"/>
              </a:rPr>
              <a:t>Section two of the report covers progress so far in implementing the harm panel’s recommendations, and covers:</a:t>
            </a:r>
          </a:p>
          <a:p>
            <a:pPr lvl="0"/>
            <a:r>
              <a:rPr lang="en-GB" dirty="0">
                <a:latin typeface="+mj-lt"/>
              </a:rPr>
              <a:t>Domestic Abuse Act provisions</a:t>
            </a:r>
          </a:p>
          <a:p>
            <a:pPr lvl="0"/>
            <a:r>
              <a:rPr lang="en-GB" dirty="0">
                <a:latin typeface="+mj-lt"/>
              </a:rPr>
              <a:t>Pathfinder pilots (trialling a new approach)</a:t>
            </a:r>
          </a:p>
          <a:p>
            <a:pPr lvl="0"/>
            <a:r>
              <a:rPr lang="en-GB" dirty="0">
                <a:latin typeface="+mj-lt"/>
              </a:rPr>
              <a:t>The Domestic Abuse Commissioner’s monitoring and reporting mechanism</a:t>
            </a:r>
          </a:p>
          <a:p>
            <a:pPr lvl="0"/>
            <a:r>
              <a:rPr lang="en-GB" dirty="0">
                <a:latin typeface="+mj-lt"/>
              </a:rPr>
              <a:t>Review of the legal presumption of parental involvement</a:t>
            </a:r>
          </a:p>
          <a:p>
            <a:pPr lvl="0"/>
            <a:r>
              <a:rPr lang="en-GB" dirty="0">
                <a:latin typeface="+mj-lt"/>
              </a:rPr>
              <a:t>Review of domestic abuse perpetrator programmes</a:t>
            </a:r>
          </a:p>
          <a:p>
            <a:pPr lvl="0"/>
            <a:r>
              <a:rPr lang="en-GB" dirty="0" err="1">
                <a:latin typeface="+mj-lt"/>
              </a:rPr>
              <a:t>Cafcass</a:t>
            </a:r>
            <a:r>
              <a:rPr lang="en-GB" dirty="0">
                <a:latin typeface="+mj-lt"/>
              </a:rPr>
              <a:t> domestic abuse learning and improvement plan</a:t>
            </a:r>
          </a:p>
          <a:p>
            <a:pPr lvl="0"/>
            <a:r>
              <a:rPr lang="en-GB" dirty="0">
                <a:latin typeface="+mj-lt"/>
              </a:rPr>
              <a:t>Positive case law</a:t>
            </a:r>
          </a:p>
          <a:p>
            <a:pPr marL="0" indent="0">
              <a:lnSpc>
                <a:spcPct val="80000"/>
              </a:lnSpc>
              <a:buNone/>
            </a:pPr>
            <a:endParaRPr lang="en-GB" sz="1275" dirty="0"/>
          </a:p>
        </p:txBody>
      </p:sp>
      <p:pic>
        <p:nvPicPr>
          <p:cNvPr id="4" name="Picture 3">
            <a:extLst>
              <a:ext uri="{FF2B5EF4-FFF2-40B4-BE49-F238E27FC236}">
                <a16:creationId xmlns:a16="http://schemas.microsoft.com/office/drawing/2014/main" id="{2C285D41-7878-E819-16AC-36AAC962C1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3550292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2" y="517527"/>
            <a:ext cx="8210548" cy="991234"/>
          </a:xfrm>
        </p:spPr>
        <p:txBody>
          <a:bodyPr>
            <a:no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Work still to be done (with contributions from specialist services</a:t>
            </a:r>
          </a:p>
        </p:txBody>
      </p:sp>
      <p:sp>
        <p:nvSpPr>
          <p:cNvPr id="3" name="Content Placeholder 2"/>
          <p:cNvSpPr txBox="1">
            <a:spLocks noGrp="1"/>
          </p:cNvSpPr>
          <p:nvPr>
            <p:ph idx="1"/>
          </p:nvPr>
        </p:nvSpPr>
        <p:spPr>
          <a:xfrm>
            <a:off x="2152652" y="1630680"/>
            <a:ext cx="7886700" cy="3878522"/>
          </a:xfrm>
        </p:spPr>
        <p:txBody>
          <a:bodyPr>
            <a:normAutofit fontScale="92500" lnSpcReduction="20000"/>
          </a:bodyPr>
          <a:lstStyle/>
          <a:p>
            <a:pPr marL="0" indent="0">
              <a:buNone/>
            </a:pPr>
            <a:r>
              <a:rPr lang="en-GB" dirty="0"/>
              <a:t>Section three of the report draws on the experiences of survivors of domestic abuse and the specialist services supporting them. </a:t>
            </a:r>
          </a:p>
          <a:p>
            <a:r>
              <a:rPr lang="en-GB" dirty="0"/>
              <a:t>Twenty-one survivors and ten services from across England responded to a call for evidence. </a:t>
            </a:r>
          </a:p>
          <a:p>
            <a:r>
              <a:rPr lang="en-GB" dirty="0"/>
              <a:t>In order to meet the criteria set out in the call for evidence, survivors needed to have been engaged in private law children’s proceedings since June 2020, and their case needed to be now closed. </a:t>
            </a:r>
          </a:p>
          <a:p>
            <a:r>
              <a:rPr lang="en-GB" dirty="0"/>
              <a:t>Specialist support services were asked to submit evidence only about their experiences of supporting survivors in the family courts since June 2020. </a:t>
            </a:r>
          </a:p>
          <a:p>
            <a:pPr marL="0" indent="0">
              <a:buNone/>
            </a:pPr>
            <a:endParaRPr lang="en-GB" sz="1500" dirty="0"/>
          </a:p>
        </p:txBody>
      </p:sp>
      <p:pic>
        <p:nvPicPr>
          <p:cNvPr id="4" name="Picture 3">
            <a:extLst>
              <a:ext uri="{FF2B5EF4-FFF2-40B4-BE49-F238E27FC236}">
                <a16:creationId xmlns:a16="http://schemas.microsoft.com/office/drawing/2014/main" id="{2E9A3394-96B6-87B1-85A4-58BAAF46E4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1378596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‘Two years on’</a:t>
            </a:r>
            <a:b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br>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What services are telling us</a:t>
            </a:r>
          </a:p>
        </p:txBody>
      </p:sp>
      <p:sp>
        <p:nvSpPr>
          <p:cNvPr id="3" name="Content Placeholder 2"/>
          <p:cNvSpPr txBox="1">
            <a:spLocks noGrp="1"/>
          </p:cNvSpPr>
          <p:nvPr>
            <p:ph idx="1"/>
          </p:nvPr>
        </p:nvSpPr>
        <p:spPr/>
        <p:txBody>
          <a:bodyPr>
            <a:normAutofit fontScale="77500" lnSpcReduction="20000"/>
          </a:bodyPr>
          <a:lstStyle/>
          <a:p>
            <a:pPr marL="0" indent="0">
              <a:buNone/>
            </a:pPr>
            <a:r>
              <a:rPr lang="en-GB" b="1" dirty="0"/>
              <a:t>Still hearing about:</a:t>
            </a:r>
          </a:p>
          <a:p>
            <a:r>
              <a:rPr lang="en-GB" dirty="0"/>
              <a:t>The minimisation of domestic abuse and pro contact culture </a:t>
            </a:r>
          </a:p>
          <a:p>
            <a:r>
              <a:rPr lang="en-GB" dirty="0"/>
              <a:t>Unsafe approaches to child contact being taken by some professionals within the family justice system including family judges. </a:t>
            </a:r>
          </a:p>
          <a:p>
            <a:r>
              <a:rPr lang="en-GB" dirty="0"/>
              <a:t>A lot of lip-service about how seriously the court takes domestic abuse but this is not being felt in the lower courts where it’s business as usual.”</a:t>
            </a:r>
          </a:p>
          <a:p>
            <a:r>
              <a:rPr lang="en-GB" dirty="0"/>
              <a:t>Victims of domestic abuse being failed by the court is exacerbated by the pandemic and the impact this has on increasing backlogs. </a:t>
            </a:r>
          </a:p>
          <a:p>
            <a:r>
              <a:rPr lang="en-GB" dirty="0"/>
              <a:t>A lack of resources across the entire system is making it harder for professionals to keep women and children safe </a:t>
            </a:r>
          </a:p>
          <a:p>
            <a:r>
              <a:rPr lang="en-GB" dirty="0"/>
              <a:t>Women still feeling that they are not being heard. </a:t>
            </a:r>
          </a:p>
          <a:p>
            <a:pPr marL="0" indent="0">
              <a:buNone/>
            </a:pPr>
            <a:endParaRPr lang="en-GB" dirty="0"/>
          </a:p>
        </p:txBody>
      </p:sp>
      <p:pic>
        <p:nvPicPr>
          <p:cNvPr id="4" name="Picture 3">
            <a:extLst>
              <a:ext uri="{FF2B5EF4-FFF2-40B4-BE49-F238E27FC236}">
                <a16:creationId xmlns:a16="http://schemas.microsoft.com/office/drawing/2014/main" id="{4A5985A9-19F8-A15F-E9CF-06D20F17D6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4010596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GB"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Two years on’</a:t>
            </a:r>
            <a:br>
              <a:rPr lang="en-GB"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br>
            <a:r>
              <a:rPr lang="en-GB"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What services are telling us</a:t>
            </a:r>
            <a:endParaRPr lang="en-GB" dirty="0">
              <a:solidFill>
                <a:srgbClr val="FF0000"/>
              </a:solidFill>
            </a:endParaRPr>
          </a:p>
        </p:txBody>
      </p:sp>
      <p:sp>
        <p:nvSpPr>
          <p:cNvPr id="3" name="Content Placeholder 2"/>
          <p:cNvSpPr txBox="1">
            <a:spLocks noGrp="1"/>
          </p:cNvSpPr>
          <p:nvPr>
            <p:ph idx="1"/>
          </p:nvPr>
        </p:nvSpPr>
        <p:spPr/>
        <p:txBody>
          <a:bodyPr>
            <a:normAutofit fontScale="92500" lnSpcReduction="20000"/>
          </a:bodyPr>
          <a:lstStyle/>
          <a:p>
            <a:pPr marL="0" indent="0">
              <a:buNone/>
            </a:pPr>
            <a:r>
              <a:rPr lang="en-GB" sz="2400" b="1" dirty="0"/>
              <a:t>Recent example:</a:t>
            </a:r>
          </a:p>
          <a:p>
            <a:pPr marL="0" indent="0">
              <a:buNone/>
            </a:pPr>
            <a:r>
              <a:rPr lang="en-GB" sz="2400" b="1" dirty="0"/>
              <a:t>Case: </a:t>
            </a:r>
          </a:p>
          <a:p>
            <a:r>
              <a:rPr lang="en-GB" sz="2400" dirty="0"/>
              <a:t>Court has measures in place to reduce the backlog. </a:t>
            </a:r>
          </a:p>
          <a:p>
            <a:r>
              <a:rPr lang="en-GB" sz="2400" dirty="0"/>
              <a:t>Resulted in the safeguarding letter being prepared without speaking to either parent </a:t>
            </a:r>
          </a:p>
          <a:p>
            <a:r>
              <a:rPr lang="en-GB" sz="2400" dirty="0"/>
              <a:t>A section 7 report being ordered without a hearing and without the court deciding whether a fact finding was necessary</a:t>
            </a:r>
          </a:p>
          <a:p>
            <a:r>
              <a:rPr lang="en-GB" sz="2400" dirty="0"/>
              <a:t>The </a:t>
            </a:r>
            <a:r>
              <a:rPr lang="en-GB" sz="2400" dirty="0" err="1"/>
              <a:t>Cafcass</a:t>
            </a:r>
            <a:r>
              <a:rPr lang="en-GB" sz="2400" dirty="0"/>
              <a:t> officer making recommendations without disputed allegations being determined. </a:t>
            </a:r>
          </a:p>
          <a:p>
            <a:pPr marL="0" indent="0">
              <a:buNone/>
            </a:pPr>
            <a:r>
              <a:rPr lang="en-GB" sz="2400" dirty="0"/>
              <a:t>This all happened before a single hearing had taken place resulting in the mother feeling that the court had no interest in what she had to say.” </a:t>
            </a:r>
            <a:r>
              <a:rPr lang="en-GB" sz="1900" i="1" dirty="0"/>
              <a:t>(Senior Legal Officer, Rights of Women)</a:t>
            </a:r>
          </a:p>
          <a:p>
            <a:pPr lvl="0">
              <a:lnSpc>
                <a:spcPct val="70000"/>
              </a:lnSpc>
            </a:pPr>
            <a:endParaRPr lang="en-GB" sz="1950" dirty="0">
              <a:solidFill>
                <a:srgbClr val="334047"/>
              </a:solidFill>
              <a:latin typeface="Open Sans" pitchFamily="34"/>
            </a:endParaRPr>
          </a:p>
        </p:txBody>
      </p:sp>
      <p:pic>
        <p:nvPicPr>
          <p:cNvPr id="4" name="Picture 3">
            <a:extLst>
              <a:ext uri="{FF2B5EF4-FFF2-40B4-BE49-F238E27FC236}">
                <a16:creationId xmlns:a16="http://schemas.microsoft.com/office/drawing/2014/main" id="{635C4F04-7B36-F09D-03E3-5D8CA0E21B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4253470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normAutofit/>
          </a:bodyPr>
          <a:lstStyle/>
          <a:p>
            <a:pPr lvl="0"/>
            <a:r>
              <a:rPr lang="en-GB"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Survivor’s Voice</a:t>
            </a:r>
          </a:p>
        </p:txBody>
      </p:sp>
      <p:sp>
        <p:nvSpPr>
          <p:cNvPr id="3" name="Content Placeholder 2"/>
          <p:cNvSpPr txBox="1">
            <a:spLocks noGrp="1"/>
          </p:cNvSpPr>
          <p:nvPr>
            <p:ph idx="1"/>
          </p:nvPr>
        </p:nvSpPr>
        <p:spPr>
          <a:xfrm>
            <a:off x="2152650" y="1478280"/>
            <a:ext cx="8009164" cy="4236720"/>
          </a:xfrm>
        </p:spPr>
        <p:txBody>
          <a:bodyPr>
            <a:normAutofit fontScale="92500" lnSpcReduction="10000"/>
          </a:bodyPr>
          <a:lstStyle/>
          <a:p>
            <a:pPr marL="0" indent="0">
              <a:buNone/>
            </a:pPr>
            <a:r>
              <a:rPr lang="en-GB" dirty="0">
                <a:latin typeface="+mj-lt"/>
              </a:rPr>
              <a:t>“I don’t believe anything has changed yet. Following the recommendations that were made by the harm panel – children are still being pushed into contact arrangements with people that frighten them and victims and their families are being accused of parental alienation for wanting to break cycles of abuse and ensure contact is safe. </a:t>
            </a:r>
          </a:p>
          <a:p>
            <a:pPr marL="0" indent="0">
              <a:buNone/>
            </a:pPr>
            <a:r>
              <a:rPr lang="en-GB" dirty="0">
                <a:latin typeface="+mj-lt"/>
              </a:rPr>
              <a:t>Whilst some individual social workers appear to be more aware of the risks and trying to advocate for family safety, it doesn’t appear to be translating into </a:t>
            </a:r>
            <a:r>
              <a:rPr lang="en-GB" dirty="0" err="1">
                <a:latin typeface="+mj-lt"/>
              </a:rPr>
              <a:t>Cafcass</a:t>
            </a:r>
            <a:r>
              <a:rPr lang="en-GB" dirty="0">
                <a:latin typeface="+mj-lt"/>
              </a:rPr>
              <a:t> reports or court judgments yet.” </a:t>
            </a:r>
          </a:p>
          <a:p>
            <a:pPr marL="0" indent="0">
              <a:buNone/>
            </a:pPr>
            <a:r>
              <a:rPr lang="en-GB" sz="2200" i="1" dirty="0">
                <a:latin typeface="+mj-lt"/>
              </a:rPr>
              <a:t>(Refuge worker, Women’s Aid member service)</a:t>
            </a:r>
          </a:p>
          <a:p>
            <a:pPr marL="0" indent="0">
              <a:buNone/>
            </a:pPr>
            <a:endParaRPr lang="en-GB" dirty="0"/>
          </a:p>
        </p:txBody>
      </p:sp>
      <p:pic>
        <p:nvPicPr>
          <p:cNvPr id="4" name="Picture 3">
            <a:extLst>
              <a:ext uri="{FF2B5EF4-FFF2-40B4-BE49-F238E27FC236}">
                <a16:creationId xmlns:a16="http://schemas.microsoft.com/office/drawing/2014/main" id="{F15E38DF-BE7E-B19D-381A-3B023EE7E8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3683843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87262"/>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997839"/>
            <a:ext cx="8990814" cy="646331"/>
          </a:xfrm>
          <a:prstGeom prst="rect">
            <a:avLst/>
          </a:prstGeom>
          <a:noFill/>
        </p:spPr>
        <p:txBody>
          <a:bodyPr wrap="square">
            <a:spAutoFit/>
          </a:bodyPr>
          <a:lstStyle/>
          <a:p>
            <a:r>
              <a:rPr lang="en-GB" sz="3600" dirty="0">
                <a:solidFill>
                  <a:srgbClr val="762B79"/>
                </a:solidFill>
                <a:latin typeface="+mj-lt"/>
              </a:rPr>
              <a:t>Engaging with the family courts</a:t>
            </a:r>
          </a:p>
        </p:txBody>
      </p:sp>
      <p:sp>
        <p:nvSpPr>
          <p:cNvPr id="6" name="TextBox 5">
            <a:extLst>
              <a:ext uri="{FF2B5EF4-FFF2-40B4-BE49-F238E27FC236}">
                <a16:creationId xmlns:a16="http://schemas.microsoft.com/office/drawing/2014/main" id="{B70B3CCB-EE1C-B052-42A7-8C3699A8E892}"/>
              </a:ext>
            </a:extLst>
          </p:cNvPr>
          <p:cNvSpPr txBox="1"/>
          <p:nvPr/>
        </p:nvSpPr>
        <p:spPr>
          <a:xfrm>
            <a:off x="440578" y="2644170"/>
            <a:ext cx="10912436" cy="1569660"/>
          </a:xfrm>
          <a:prstGeom prst="rect">
            <a:avLst/>
          </a:prstGeom>
          <a:noFill/>
        </p:spPr>
        <p:txBody>
          <a:bodyPr wrap="square" rtlCol="0">
            <a:spAutoFit/>
          </a:bodyPr>
          <a:lstStyle/>
          <a:p>
            <a:r>
              <a:rPr lang="en-GB" sz="3200" dirty="0"/>
              <a:t>Using the flip chart paper and pens on your table, map out the strategic boards that influence the family court and any key stakeholders. This could be both locally and nationally.</a:t>
            </a:r>
          </a:p>
        </p:txBody>
      </p:sp>
      <p:sp>
        <p:nvSpPr>
          <p:cNvPr id="7" name="TextBox 6">
            <a:extLst>
              <a:ext uri="{FF2B5EF4-FFF2-40B4-BE49-F238E27FC236}">
                <a16:creationId xmlns:a16="http://schemas.microsoft.com/office/drawing/2014/main" id="{4B52DB59-DE7F-346E-FB8A-4F593B2D9024}"/>
              </a:ext>
            </a:extLst>
          </p:cNvPr>
          <p:cNvSpPr txBox="1"/>
          <p:nvPr/>
        </p:nvSpPr>
        <p:spPr>
          <a:xfrm>
            <a:off x="440578" y="4675495"/>
            <a:ext cx="4091233" cy="369332"/>
          </a:xfrm>
          <a:prstGeom prst="rect">
            <a:avLst/>
          </a:prstGeom>
          <a:noFill/>
        </p:spPr>
        <p:txBody>
          <a:bodyPr wrap="square" rtlCol="0">
            <a:spAutoFit/>
          </a:bodyPr>
          <a:lstStyle/>
          <a:p>
            <a:r>
              <a:rPr lang="en-GB" i="1" dirty="0"/>
              <a:t>10 minute activity</a:t>
            </a:r>
          </a:p>
        </p:txBody>
      </p:sp>
    </p:spTree>
    <p:extLst>
      <p:ext uri="{BB962C8B-B14F-4D97-AF65-F5344CB8AC3E}">
        <p14:creationId xmlns:p14="http://schemas.microsoft.com/office/powerpoint/2010/main" val="293640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625474"/>
          </a:xfrm>
        </p:spPr>
        <p:txBody>
          <a:bodyPr>
            <a:normAutofit/>
          </a:bodyPr>
          <a:lstStyle/>
          <a:p>
            <a:pPr lvl="0"/>
            <a:r>
              <a:rPr lang="en-GB" sz="32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Key points made by member services</a:t>
            </a:r>
          </a:p>
        </p:txBody>
      </p:sp>
      <p:sp>
        <p:nvSpPr>
          <p:cNvPr id="3" name="Content Placeholder 2"/>
          <p:cNvSpPr txBox="1">
            <a:spLocks noGrp="1"/>
          </p:cNvSpPr>
          <p:nvPr>
            <p:ph idx="1"/>
          </p:nvPr>
        </p:nvSpPr>
        <p:spPr>
          <a:xfrm>
            <a:off x="2152650" y="1143000"/>
            <a:ext cx="8009164" cy="4572000"/>
          </a:xfrm>
        </p:spPr>
        <p:txBody>
          <a:bodyPr>
            <a:normAutofit/>
          </a:bodyPr>
          <a:lstStyle/>
          <a:p>
            <a:r>
              <a:rPr lang="en-GB" sz="2400" dirty="0"/>
              <a:t>Family court professionals’ understanding of the impact of domestic abuse on children, and particularly of coercive control, is still not good enough</a:t>
            </a:r>
          </a:p>
          <a:p>
            <a:r>
              <a:rPr lang="en-GB" sz="2400" dirty="0"/>
              <a:t>Understanding of the ways that perpetrators use family proceedings as a strategy of post-separation abuse is also not good enough. </a:t>
            </a:r>
          </a:p>
          <a:p>
            <a:r>
              <a:rPr lang="en-GB" sz="2400" dirty="0"/>
              <a:t>The ‘pro-contact’ culture remains strong and children’s voices, wishes and feelings aren’t being listened to</a:t>
            </a:r>
          </a:p>
          <a:p>
            <a:r>
              <a:rPr lang="en-GB" sz="2400" dirty="0"/>
              <a:t>There is still an underlying culture of mother blaming and misogyny in the family courts</a:t>
            </a:r>
          </a:p>
          <a:p>
            <a:endParaRPr lang="en-GB" sz="2400" dirty="0"/>
          </a:p>
        </p:txBody>
      </p:sp>
      <p:pic>
        <p:nvPicPr>
          <p:cNvPr id="4" name="Picture 3">
            <a:extLst>
              <a:ext uri="{FF2B5EF4-FFF2-40B4-BE49-F238E27FC236}">
                <a16:creationId xmlns:a16="http://schemas.microsoft.com/office/drawing/2014/main" id="{9C5A4E4C-46F0-B527-697B-F8471E0616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138398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77874"/>
          </a:xfrm>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Key points made by member services</a:t>
            </a:r>
          </a:p>
        </p:txBody>
      </p:sp>
      <p:sp>
        <p:nvSpPr>
          <p:cNvPr id="3" name="Content Placeholder 2"/>
          <p:cNvSpPr txBox="1">
            <a:spLocks noGrp="1"/>
          </p:cNvSpPr>
          <p:nvPr>
            <p:ph idx="1"/>
          </p:nvPr>
        </p:nvSpPr>
        <p:spPr>
          <a:xfrm>
            <a:off x="2152650" y="1478280"/>
            <a:ext cx="8009164" cy="4236720"/>
          </a:xfrm>
        </p:spPr>
        <p:txBody>
          <a:bodyPr>
            <a:normAutofit/>
          </a:bodyPr>
          <a:lstStyle/>
          <a:p>
            <a:r>
              <a:rPr lang="en-GB" sz="2000" dirty="0"/>
              <a:t>Survivors’ intersectional identities and experiences are not understood or addressed</a:t>
            </a:r>
          </a:p>
          <a:p>
            <a:r>
              <a:rPr lang="en-GB" sz="2000" dirty="0"/>
              <a:t>Survivors continue to face barriers to accessing legal aid and incur huge debts as a result of family proceedings</a:t>
            </a:r>
          </a:p>
          <a:p>
            <a:r>
              <a:rPr lang="en-GB" sz="2000" dirty="0"/>
              <a:t>Specialist services have an important role to play in improving awareness of the new measures brought in by the Domestic Abuse Act</a:t>
            </a:r>
          </a:p>
          <a:p>
            <a:r>
              <a:rPr lang="en-GB" sz="2000" dirty="0"/>
              <a:t>The expertise of specialist support services needs to be valued and utilised by the family courts – we still have to fight to be in those spaces.</a:t>
            </a:r>
          </a:p>
          <a:p>
            <a:r>
              <a:rPr lang="en-GB" sz="2000" dirty="0"/>
              <a:t>Family court proceedings continue to be trauma-inducing, rather than trauma-aware</a:t>
            </a:r>
          </a:p>
          <a:p>
            <a:endParaRPr lang="en-GB" sz="2400" dirty="0"/>
          </a:p>
        </p:txBody>
      </p:sp>
      <p:pic>
        <p:nvPicPr>
          <p:cNvPr id="4" name="Picture 3">
            <a:extLst>
              <a:ext uri="{FF2B5EF4-FFF2-40B4-BE49-F238E27FC236}">
                <a16:creationId xmlns:a16="http://schemas.microsoft.com/office/drawing/2014/main" id="{D627F8B5-D227-E69A-5B8C-9E76FA0938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57837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77874"/>
          </a:xfrm>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‘Two Years on’ </a:t>
            </a:r>
          </a:p>
        </p:txBody>
      </p:sp>
      <p:sp>
        <p:nvSpPr>
          <p:cNvPr id="3" name="Content Placeholder 2"/>
          <p:cNvSpPr txBox="1">
            <a:spLocks noGrp="1"/>
          </p:cNvSpPr>
          <p:nvPr>
            <p:ph idx="1"/>
          </p:nvPr>
        </p:nvSpPr>
        <p:spPr>
          <a:xfrm>
            <a:off x="2152650" y="1478280"/>
            <a:ext cx="8009164" cy="4236720"/>
          </a:xfrm>
        </p:spPr>
        <p:txBody>
          <a:bodyPr>
            <a:normAutofit/>
          </a:bodyPr>
          <a:lstStyle/>
          <a:p>
            <a:pPr marL="0" indent="0">
              <a:buNone/>
            </a:pPr>
            <a:r>
              <a:rPr lang="en-GB" sz="2000" dirty="0"/>
              <a:t>Calling on:</a:t>
            </a:r>
          </a:p>
          <a:p>
            <a:r>
              <a:rPr lang="en-GB" sz="2000" dirty="0"/>
              <a:t>The government</a:t>
            </a:r>
          </a:p>
          <a:p>
            <a:r>
              <a:rPr lang="en-GB" sz="2000" dirty="0"/>
              <a:t>Family Justice Board </a:t>
            </a:r>
          </a:p>
          <a:p>
            <a:r>
              <a:rPr lang="en-GB" sz="2000" dirty="0"/>
              <a:t>President of the Family Division of the High Court</a:t>
            </a:r>
          </a:p>
          <a:p>
            <a:r>
              <a:rPr lang="en-GB" sz="2000" dirty="0"/>
              <a:t>Judicial College</a:t>
            </a:r>
          </a:p>
          <a:p>
            <a:r>
              <a:rPr lang="en-GB" sz="2000" dirty="0"/>
              <a:t>Her Majesty's Courts and Tribunals Service (HMCTS)  </a:t>
            </a:r>
          </a:p>
          <a:p>
            <a:r>
              <a:rPr lang="en-GB" sz="2000" dirty="0" err="1"/>
              <a:t>Cafcass</a:t>
            </a:r>
            <a:r>
              <a:rPr lang="en-GB" sz="2000" dirty="0"/>
              <a:t> </a:t>
            </a:r>
          </a:p>
          <a:p>
            <a:pPr marL="0" indent="0">
              <a:buNone/>
            </a:pPr>
            <a:r>
              <a:rPr lang="en-GB" sz="2000" dirty="0"/>
              <a:t>To scale up and reinvigorate plans to implement the Harm Panel’s recommendations </a:t>
            </a:r>
            <a:r>
              <a:rPr lang="en-GB" sz="2000" b="1" dirty="0"/>
              <a:t>in full. </a:t>
            </a:r>
          </a:p>
        </p:txBody>
      </p:sp>
      <p:pic>
        <p:nvPicPr>
          <p:cNvPr id="4" name="Picture 3">
            <a:extLst>
              <a:ext uri="{FF2B5EF4-FFF2-40B4-BE49-F238E27FC236}">
                <a16:creationId xmlns:a16="http://schemas.microsoft.com/office/drawing/2014/main" id="{6B07C41F-19F1-2F1A-D363-75E070A29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2996278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77874"/>
          </a:xfrm>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Recommendations include: </a:t>
            </a:r>
          </a:p>
        </p:txBody>
      </p:sp>
      <p:sp>
        <p:nvSpPr>
          <p:cNvPr id="3" name="Content Placeholder 2"/>
          <p:cNvSpPr txBox="1">
            <a:spLocks noGrp="1"/>
          </p:cNvSpPr>
          <p:nvPr>
            <p:ph idx="1"/>
          </p:nvPr>
        </p:nvSpPr>
        <p:spPr>
          <a:xfrm>
            <a:off x="2152650" y="1478280"/>
            <a:ext cx="8009164" cy="4236720"/>
          </a:xfrm>
        </p:spPr>
        <p:txBody>
          <a:bodyPr>
            <a:normAutofit fontScale="77500" lnSpcReduction="20000"/>
          </a:bodyPr>
          <a:lstStyle/>
          <a:p>
            <a:pPr lvl="0"/>
            <a:r>
              <a:rPr lang="en-GB" dirty="0"/>
              <a:t>The government should urgently amend Section 1(2A) of the Children Act 1989</a:t>
            </a:r>
          </a:p>
          <a:p>
            <a:pPr lvl="1"/>
            <a:r>
              <a:rPr lang="en-GB" dirty="0"/>
              <a:t>to make clear that the presumption of parental involvement does not apply in cases involving allegations of domestic abuse or other forms of serious harm.</a:t>
            </a:r>
            <a:br>
              <a:rPr lang="en-GB" dirty="0"/>
            </a:br>
            <a:endParaRPr lang="en-GB" dirty="0"/>
          </a:p>
          <a:p>
            <a:pPr lvl="0"/>
            <a:r>
              <a:rPr lang="en-GB" dirty="0"/>
              <a:t>The Judicial College should work collaboratively with specialist domestic abuse organisations to improve judicial understanding and awareness around domestic abuse</a:t>
            </a:r>
          </a:p>
          <a:p>
            <a:pPr lvl="0"/>
            <a:r>
              <a:rPr lang="en-GB" dirty="0"/>
              <a:t>All agencies with responsibility for training family court professionals should work together on the multi-disciplinary training recommended by the Harm Panel. </a:t>
            </a:r>
          </a:p>
          <a:p>
            <a:pPr lvl="1"/>
            <a:r>
              <a:rPr lang="en-GB" dirty="0"/>
              <a:t>This training must have a specific focus on coercive and controlling behaviour, including the ways that perpetrators utilise private law children proceedings as part of this behaviour. </a:t>
            </a:r>
            <a:br>
              <a:rPr lang="en-GB" dirty="0"/>
            </a:br>
            <a:endParaRPr lang="en-GB" dirty="0"/>
          </a:p>
        </p:txBody>
      </p:sp>
      <p:pic>
        <p:nvPicPr>
          <p:cNvPr id="4" name="Picture 3">
            <a:extLst>
              <a:ext uri="{FF2B5EF4-FFF2-40B4-BE49-F238E27FC236}">
                <a16:creationId xmlns:a16="http://schemas.microsoft.com/office/drawing/2014/main" id="{2A45F708-AD0E-3E5C-1FD5-34A238C2F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1321206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77874"/>
          </a:xfrm>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Recommendations include: </a:t>
            </a:r>
          </a:p>
        </p:txBody>
      </p:sp>
      <p:sp>
        <p:nvSpPr>
          <p:cNvPr id="3" name="Content Placeholder 2"/>
          <p:cNvSpPr txBox="1">
            <a:spLocks noGrp="1"/>
          </p:cNvSpPr>
          <p:nvPr>
            <p:ph idx="1"/>
          </p:nvPr>
        </p:nvSpPr>
        <p:spPr>
          <a:xfrm>
            <a:off x="2152650" y="1478280"/>
            <a:ext cx="8009164" cy="4236720"/>
          </a:xfrm>
        </p:spPr>
        <p:txBody>
          <a:bodyPr>
            <a:normAutofit lnSpcReduction="10000"/>
          </a:bodyPr>
          <a:lstStyle/>
          <a:p>
            <a:pPr lvl="0"/>
            <a:r>
              <a:rPr lang="en-GB" sz="2600" dirty="0"/>
              <a:t>Learning and best practice from the Pathfinder pilots should be developed and considered as a priority </a:t>
            </a:r>
          </a:p>
          <a:p>
            <a:pPr lvl="1"/>
            <a:r>
              <a:rPr lang="en-GB" sz="2600" dirty="0"/>
              <a:t>The roll out of this approach should be a key priority for the government, who should ensure that it is adequately and sustainably funded. </a:t>
            </a:r>
            <a:br>
              <a:rPr lang="en-GB" sz="2600" dirty="0"/>
            </a:br>
            <a:endParaRPr lang="en-GB" sz="2600" dirty="0"/>
          </a:p>
          <a:p>
            <a:pPr lvl="0"/>
            <a:r>
              <a:rPr lang="en-GB" sz="2600" dirty="0"/>
              <a:t>Enhanced action is needed by the government, the judiciary, and HMCTS to ensure that the newly introduced provisions around special measures in the family courts are understood and implemented at ground level.</a:t>
            </a:r>
            <a:br>
              <a:rPr lang="en-GB" sz="2600" dirty="0"/>
            </a:br>
            <a:endParaRPr lang="en-GB" sz="2600" dirty="0"/>
          </a:p>
          <a:p>
            <a:pPr lvl="0"/>
            <a:endParaRPr lang="en-GB" dirty="0"/>
          </a:p>
        </p:txBody>
      </p:sp>
      <p:pic>
        <p:nvPicPr>
          <p:cNvPr id="4" name="Picture 3">
            <a:extLst>
              <a:ext uri="{FF2B5EF4-FFF2-40B4-BE49-F238E27FC236}">
                <a16:creationId xmlns:a16="http://schemas.microsoft.com/office/drawing/2014/main" id="{D23BEE5D-C51E-0F99-6FB2-9DFF6AAA40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3213473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77874"/>
          </a:xfrm>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Recommendations include: </a:t>
            </a:r>
          </a:p>
        </p:txBody>
      </p:sp>
      <p:sp>
        <p:nvSpPr>
          <p:cNvPr id="3" name="Content Placeholder 2"/>
          <p:cNvSpPr txBox="1">
            <a:spLocks noGrp="1"/>
          </p:cNvSpPr>
          <p:nvPr>
            <p:ph idx="1"/>
          </p:nvPr>
        </p:nvSpPr>
        <p:spPr>
          <a:xfrm>
            <a:off x="2152650" y="1478280"/>
            <a:ext cx="8009164" cy="4236720"/>
          </a:xfrm>
        </p:spPr>
        <p:txBody>
          <a:bodyPr>
            <a:normAutofit fontScale="77500" lnSpcReduction="20000"/>
          </a:bodyPr>
          <a:lstStyle/>
          <a:p>
            <a:pPr lvl="0"/>
            <a:r>
              <a:rPr lang="en-GB" dirty="0"/>
              <a:t>The pilot phase of the monitoring and reporting mechanism developed by the offices of the Domestic Abuse Commissioner and the Victims’ Commissioner should be adequately resourced,</a:t>
            </a:r>
          </a:p>
          <a:p>
            <a:pPr lvl="0"/>
            <a:r>
              <a:rPr lang="en-GB" dirty="0"/>
              <a:t>The government should ensure that any new domestic abuse perpetrator programme commissioning approach is effectively focused on reducing harm for children and families affected by domestic abuse.</a:t>
            </a:r>
          </a:p>
          <a:p>
            <a:pPr lvl="0"/>
            <a:r>
              <a:rPr lang="en-GB" dirty="0"/>
              <a:t>The government should prioritise the Harm Panel’s recommendations around the additional investment needed across a range of areas. </a:t>
            </a:r>
          </a:p>
          <a:p>
            <a:pPr lvl="1"/>
            <a:endParaRPr lang="en-GB" dirty="0"/>
          </a:p>
          <a:p>
            <a:pPr lvl="1"/>
            <a:r>
              <a:rPr lang="en-GB" dirty="0"/>
              <a:t>The government should also act on the Harm Panel’s recommendation that legal aid be made available to both alleged perpetrators and victims of domestic abuse, in the best interests of the child.</a:t>
            </a:r>
          </a:p>
        </p:txBody>
      </p:sp>
      <p:pic>
        <p:nvPicPr>
          <p:cNvPr id="4" name="Picture 3">
            <a:extLst>
              <a:ext uri="{FF2B5EF4-FFF2-40B4-BE49-F238E27FC236}">
                <a16:creationId xmlns:a16="http://schemas.microsoft.com/office/drawing/2014/main" id="{53179F2D-2C58-F7AF-C246-1ABD3B32C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32540484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77874"/>
          </a:xfrm>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Recommendations include: </a:t>
            </a:r>
          </a:p>
        </p:txBody>
      </p:sp>
      <p:sp>
        <p:nvSpPr>
          <p:cNvPr id="3" name="Content Placeholder 2"/>
          <p:cNvSpPr txBox="1">
            <a:spLocks noGrp="1"/>
          </p:cNvSpPr>
          <p:nvPr>
            <p:ph idx="1"/>
          </p:nvPr>
        </p:nvSpPr>
        <p:spPr>
          <a:xfrm>
            <a:off x="2152650" y="1478280"/>
            <a:ext cx="8009164" cy="4236720"/>
          </a:xfrm>
        </p:spPr>
        <p:txBody>
          <a:bodyPr>
            <a:normAutofit fontScale="77500" lnSpcReduction="20000"/>
          </a:bodyPr>
          <a:lstStyle/>
          <a:p>
            <a:pPr lvl="0"/>
            <a:r>
              <a:rPr lang="en-GB" dirty="0"/>
              <a:t>Urgent action is needed by the government, Family Division of the High Court, the Judicial College, Magistrates Association and </a:t>
            </a:r>
            <a:r>
              <a:rPr lang="en-GB" dirty="0" err="1"/>
              <a:t>Cafcass</a:t>
            </a:r>
            <a:r>
              <a:rPr lang="en-GB" dirty="0"/>
              <a:t> to ensure that family court professionals are aware of, and able to identify, allegations of “parental alienation” being made by perpetrators to undermine, obscure and deflect from their own domestic abuse or other forms of serious harm. </a:t>
            </a:r>
            <a:br>
              <a:rPr lang="en-GB" dirty="0"/>
            </a:br>
            <a:endParaRPr lang="en-GB" dirty="0"/>
          </a:p>
          <a:p>
            <a:pPr lvl="0"/>
            <a:r>
              <a:rPr lang="en-GB" dirty="0"/>
              <a:t>Family court professionals should draw on the expertise of ‘by and for’ specialist domestic abuse support services in order to gain a better understanding of the specific experiences and needs of survivors and children from marginalised and minoritised groups. </a:t>
            </a:r>
            <a:r>
              <a:rPr lang="en-GB" b="1" dirty="0"/>
              <a:t/>
            </a:r>
            <a:br>
              <a:rPr lang="en-GB" b="1" dirty="0"/>
            </a:br>
            <a:endParaRPr lang="en-GB" dirty="0"/>
          </a:p>
          <a:p>
            <a:r>
              <a:rPr lang="en-GB" i="1" dirty="0"/>
              <a:t>Better recognition of, and funding for, the support offered by specialist domestic abuse organisations to survivors and children involved in family court proceedings</a:t>
            </a:r>
            <a:r>
              <a:rPr lang="en-GB" dirty="0"/>
              <a:t/>
            </a:r>
            <a:br>
              <a:rPr lang="en-GB" dirty="0"/>
            </a:br>
            <a:endParaRPr lang="en-GB" dirty="0"/>
          </a:p>
        </p:txBody>
      </p:sp>
      <p:pic>
        <p:nvPicPr>
          <p:cNvPr id="4" name="Picture 3">
            <a:extLst>
              <a:ext uri="{FF2B5EF4-FFF2-40B4-BE49-F238E27FC236}">
                <a16:creationId xmlns:a16="http://schemas.microsoft.com/office/drawing/2014/main" id="{87B48BA8-B68A-F268-71B9-A547B7A7FD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1868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a:xfrm>
            <a:off x="2152650" y="365127"/>
            <a:ext cx="7886700" cy="777874"/>
          </a:xfrm>
        </p:spPr>
        <p:txBody>
          <a:bodyPr>
            <a:normAutofit/>
          </a:bodyPr>
          <a:lstStyle/>
          <a:p>
            <a:pPr lvl="0"/>
            <a:r>
              <a:rPr lang="en-GB" sz="3600" b="1" dirty="0">
                <a:solidFill>
                  <a:srgbClr val="AE005F"/>
                </a:solidFill>
                <a:latin typeface="Open Sans Light" panose="020B0306030504020204" pitchFamily="34" charset="0"/>
                <a:ea typeface="Open Sans Light" panose="020B0306030504020204" pitchFamily="34" charset="0"/>
                <a:cs typeface="Open Sans Light" panose="020B0306030504020204" pitchFamily="34" charset="0"/>
              </a:rPr>
              <a:t>Recommendations include: </a:t>
            </a:r>
          </a:p>
        </p:txBody>
      </p:sp>
      <p:sp>
        <p:nvSpPr>
          <p:cNvPr id="3" name="Content Placeholder 2"/>
          <p:cNvSpPr txBox="1">
            <a:spLocks noGrp="1"/>
          </p:cNvSpPr>
          <p:nvPr>
            <p:ph idx="1"/>
          </p:nvPr>
        </p:nvSpPr>
        <p:spPr>
          <a:xfrm>
            <a:off x="2152650" y="1478280"/>
            <a:ext cx="8009164" cy="4236720"/>
          </a:xfrm>
        </p:spPr>
        <p:txBody>
          <a:bodyPr>
            <a:normAutofit/>
          </a:bodyPr>
          <a:lstStyle/>
          <a:p>
            <a:pPr marL="0" indent="0">
              <a:buNone/>
            </a:pPr>
            <a:r>
              <a:rPr lang="en-GB" dirty="0"/>
              <a:t>Women’s Aid calls on the Lord Chief Justice, Family Division of the High Court and the government to develop a transparent process where </a:t>
            </a:r>
            <a:r>
              <a:rPr lang="en-GB" b="1" dirty="0"/>
              <a:t>complaints about poor decision making </a:t>
            </a:r>
            <a:r>
              <a:rPr lang="en-GB" dirty="0"/>
              <a:t>in cases involving domestic abuse or other forms of serious harm can be considered without cost to vulnerable victims and survivors.</a:t>
            </a:r>
          </a:p>
          <a:p>
            <a:pPr lvl="0"/>
            <a:endParaRPr lang="en-GB" dirty="0"/>
          </a:p>
        </p:txBody>
      </p:sp>
      <p:pic>
        <p:nvPicPr>
          <p:cNvPr id="4" name="Picture 3">
            <a:extLst>
              <a:ext uri="{FF2B5EF4-FFF2-40B4-BE49-F238E27FC236}">
                <a16:creationId xmlns:a16="http://schemas.microsoft.com/office/drawing/2014/main" id="{9D4610B0-B5DC-2400-D906-64CFE3EE1F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35408" y="5613407"/>
            <a:ext cx="2091429" cy="872490"/>
          </a:xfrm>
          <a:prstGeom prst="rect">
            <a:avLst/>
          </a:prstGeom>
        </p:spPr>
      </p:pic>
    </p:spTree>
    <p:extLst>
      <p:ext uri="{BB962C8B-B14F-4D97-AF65-F5344CB8AC3E}">
        <p14:creationId xmlns:p14="http://schemas.microsoft.com/office/powerpoint/2010/main" val="1895226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87262"/>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997839"/>
            <a:ext cx="11097830" cy="646331"/>
          </a:xfrm>
          <a:prstGeom prst="rect">
            <a:avLst/>
          </a:prstGeom>
          <a:noFill/>
        </p:spPr>
        <p:txBody>
          <a:bodyPr wrap="square">
            <a:spAutoFit/>
          </a:bodyPr>
          <a:lstStyle/>
          <a:p>
            <a:r>
              <a:rPr lang="en-GB" sz="3600" dirty="0">
                <a:solidFill>
                  <a:srgbClr val="762B79"/>
                </a:solidFill>
                <a:latin typeface="+mj-lt"/>
              </a:rPr>
              <a:t>Sharing best practice &amp; achievements</a:t>
            </a:r>
          </a:p>
        </p:txBody>
      </p:sp>
      <p:sp>
        <p:nvSpPr>
          <p:cNvPr id="6" name="TextBox 5">
            <a:extLst>
              <a:ext uri="{FF2B5EF4-FFF2-40B4-BE49-F238E27FC236}">
                <a16:creationId xmlns:a16="http://schemas.microsoft.com/office/drawing/2014/main" id="{B70B3CCB-EE1C-B052-42A7-8C3699A8E892}"/>
              </a:ext>
            </a:extLst>
          </p:cNvPr>
          <p:cNvSpPr txBox="1"/>
          <p:nvPr/>
        </p:nvSpPr>
        <p:spPr>
          <a:xfrm>
            <a:off x="440578" y="2644170"/>
            <a:ext cx="10912436" cy="2062103"/>
          </a:xfrm>
          <a:prstGeom prst="rect">
            <a:avLst/>
          </a:prstGeom>
          <a:noFill/>
        </p:spPr>
        <p:txBody>
          <a:bodyPr wrap="square" rtlCol="0">
            <a:spAutoFit/>
          </a:bodyPr>
          <a:lstStyle/>
          <a:p>
            <a:r>
              <a:rPr lang="en-GB" sz="3200" dirty="0"/>
              <a:t>A discussion about where improvements have been made and the role of the sector in driving forward change to improve the experience and safeguarding for survivors and their children.</a:t>
            </a:r>
          </a:p>
        </p:txBody>
      </p:sp>
      <p:sp>
        <p:nvSpPr>
          <p:cNvPr id="7" name="TextBox 6">
            <a:extLst>
              <a:ext uri="{FF2B5EF4-FFF2-40B4-BE49-F238E27FC236}">
                <a16:creationId xmlns:a16="http://schemas.microsoft.com/office/drawing/2014/main" id="{4B52DB59-DE7F-346E-FB8A-4F593B2D9024}"/>
              </a:ext>
            </a:extLst>
          </p:cNvPr>
          <p:cNvSpPr txBox="1"/>
          <p:nvPr/>
        </p:nvSpPr>
        <p:spPr>
          <a:xfrm>
            <a:off x="440578" y="4706273"/>
            <a:ext cx="4091233" cy="369332"/>
          </a:xfrm>
          <a:prstGeom prst="rect">
            <a:avLst/>
          </a:prstGeom>
          <a:noFill/>
        </p:spPr>
        <p:txBody>
          <a:bodyPr wrap="square" rtlCol="0">
            <a:spAutoFit/>
          </a:bodyPr>
          <a:lstStyle/>
          <a:p>
            <a:r>
              <a:rPr lang="en-GB" i="1" dirty="0"/>
              <a:t>10 minute activity</a:t>
            </a:r>
          </a:p>
        </p:txBody>
      </p:sp>
    </p:spTree>
    <p:extLst>
      <p:ext uri="{BB962C8B-B14F-4D97-AF65-F5344CB8AC3E}">
        <p14:creationId xmlns:p14="http://schemas.microsoft.com/office/powerpoint/2010/main" val="84120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87262"/>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039293"/>
            <a:ext cx="11097830" cy="646331"/>
          </a:xfrm>
          <a:prstGeom prst="rect">
            <a:avLst/>
          </a:prstGeom>
          <a:noFill/>
        </p:spPr>
        <p:txBody>
          <a:bodyPr wrap="square" lIns="91440" tIns="45720" rIns="91440" bIns="45720" anchor="t">
            <a:spAutoFit/>
          </a:bodyPr>
          <a:lstStyle/>
          <a:p>
            <a:r>
              <a:rPr lang="en-GB" sz="3600" dirty="0">
                <a:solidFill>
                  <a:srgbClr val="762B79"/>
                </a:solidFill>
                <a:latin typeface="+mj-lt"/>
              </a:rPr>
              <a:t>Current sector concerns</a:t>
            </a:r>
          </a:p>
        </p:txBody>
      </p:sp>
      <p:sp>
        <p:nvSpPr>
          <p:cNvPr id="7" name="TextBox 6">
            <a:extLst>
              <a:ext uri="{FF2B5EF4-FFF2-40B4-BE49-F238E27FC236}">
                <a16:creationId xmlns:a16="http://schemas.microsoft.com/office/drawing/2014/main" id="{4B52DB59-DE7F-346E-FB8A-4F593B2D9024}"/>
              </a:ext>
            </a:extLst>
          </p:cNvPr>
          <p:cNvSpPr txBox="1"/>
          <p:nvPr/>
        </p:nvSpPr>
        <p:spPr>
          <a:xfrm>
            <a:off x="440578" y="5818707"/>
            <a:ext cx="4091233" cy="369332"/>
          </a:xfrm>
          <a:prstGeom prst="rect">
            <a:avLst/>
          </a:prstGeom>
          <a:noFill/>
        </p:spPr>
        <p:txBody>
          <a:bodyPr wrap="square" rtlCol="0">
            <a:spAutoFit/>
          </a:bodyPr>
          <a:lstStyle/>
          <a:p>
            <a:r>
              <a:rPr lang="en-GB" i="1" dirty="0"/>
              <a:t>February 2022</a:t>
            </a:r>
          </a:p>
        </p:txBody>
      </p:sp>
      <p:sp>
        <p:nvSpPr>
          <p:cNvPr id="9" name="TextBox 8">
            <a:extLst>
              <a:ext uri="{FF2B5EF4-FFF2-40B4-BE49-F238E27FC236}">
                <a16:creationId xmlns:a16="http://schemas.microsoft.com/office/drawing/2014/main" id="{2F00FE2B-CF77-EE2A-2F7B-37463EDF59D1}"/>
              </a:ext>
            </a:extLst>
          </p:cNvPr>
          <p:cNvSpPr txBox="1"/>
          <p:nvPr/>
        </p:nvSpPr>
        <p:spPr>
          <a:xfrm>
            <a:off x="2097744" y="2111293"/>
            <a:ext cx="7783497" cy="3416320"/>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GB" dirty="0"/>
              <a:t>Parental alienation and use of ‘experts’</a:t>
            </a:r>
          </a:p>
          <a:p>
            <a:pPr marL="285750" indent="-285750">
              <a:buFont typeface="Arial" panose="020B0604020202020204" pitchFamily="34" charset="0"/>
              <a:buChar char="•"/>
            </a:pPr>
            <a:r>
              <a:rPr lang="en-GB" dirty="0"/>
              <a:t>Cross examination of victims and the provisions in the DA Act 2021</a:t>
            </a:r>
          </a:p>
          <a:p>
            <a:pPr marL="285750" indent="-285750">
              <a:buFont typeface="Arial" panose="020B0604020202020204" pitchFamily="34" charset="0"/>
              <a:buChar char="•"/>
            </a:pPr>
            <a:r>
              <a:rPr lang="en-GB" dirty="0"/>
              <a:t>Family hubs</a:t>
            </a:r>
          </a:p>
          <a:p>
            <a:pPr marL="285750" indent="-285750">
              <a:buFont typeface="Arial" panose="020B0604020202020204" pitchFamily="34" charset="0"/>
              <a:buChar char="•"/>
            </a:pPr>
            <a:r>
              <a:rPr lang="en-GB" dirty="0"/>
              <a:t>DAPP Programmes suspended till 2024/25</a:t>
            </a:r>
          </a:p>
          <a:p>
            <a:pPr marL="285750" indent="-285750">
              <a:buFont typeface="Arial" panose="020B0604020202020204" pitchFamily="34" charset="0"/>
              <a:buChar char="•"/>
            </a:pPr>
            <a:r>
              <a:rPr lang="en-GB" dirty="0"/>
              <a:t>The use of ISW to prepare reports for court </a:t>
            </a:r>
          </a:p>
          <a:p>
            <a:pPr marL="285750" indent="-285750">
              <a:buFont typeface="Arial" panose="020B0604020202020204" pitchFamily="34" charset="0"/>
              <a:buChar char="•"/>
            </a:pPr>
            <a:r>
              <a:rPr lang="en-GB" dirty="0"/>
              <a:t>Understanding of CCB and the slow roll out of judicial training</a:t>
            </a:r>
          </a:p>
          <a:p>
            <a:pPr marL="285750" indent="-285750">
              <a:buFont typeface="Arial" panose="020B0604020202020204" pitchFamily="34" charset="0"/>
              <a:buChar char="•"/>
            </a:pPr>
            <a:r>
              <a:rPr lang="en-GB" dirty="0"/>
              <a:t>Lack of trauma informed approaches</a:t>
            </a:r>
          </a:p>
          <a:p>
            <a:pPr marL="285750" indent="-285750">
              <a:buFont typeface="Arial" panose="020B0604020202020204" pitchFamily="34" charset="0"/>
              <a:buChar char="•"/>
            </a:pPr>
            <a:r>
              <a:rPr lang="en-GB" dirty="0"/>
              <a:t>Pathfinder courts</a:t>
            </a:r>
          </a:p>
          <a:p>
            <a:pPr marL="285750" indent="-285750">
              <a:buFont typeface="Arial" panose="020B0604020202020204" pitchFamily="34" charset="0"/>
              <a:buChar char="•"/>
            </a:pPr>
            <a:r>
              <a:rPr lang="en-GB" dirty="0"/>
              <a:t>Limited availability of Legal Aid continues to limit access to justice</a:t>
            </a:r>
          </a:p>
          <a:p>
            <a:pPr marL="285750" indent="-285750">
              <a:buFont typeface="Arial" panose="020B0604020202020204" pitchFamily="34" charset="0"/>
              <a:buChar char="•"/>
            </a:pPr>
            <a:r>
              <a:rPr lang="en-GB" dirty="0"/>
              <a:t>Training for judiciary on DA Act and new offences, inc. non-fatal strangulation</a:t>
            </a:r>
          </a:p>
          <a:p>
            <a:pPr marL="285750" indent="-285750">
              <a:buFont typeface="Arial" panose="020B0604020202020204" pitchFamily="34" charset="0"/>
              <a:buChar char="•"/>
            </a:pPr>
            <a:r>
              <a:rPr lang="en-GB" dirty="0">
                <a:cs typeface="Arial" panose="020B0604020202020204"/>
              </a:rPr>
              <a:t>Complaints and appeals</a:t>
            </a:r>
          </a:p>
        </p:txBody>
      </p:sp>
    </p:spTree>
    <p:extLst>
      <p:ext uri="{BB962C8B-B14F-4D97-AF65-F5344CB8AC3E}">
        <p14:creationId xmlns:p14="http://schemas.microsoft.com/office/powerpoint/2010/main" val="1621339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68408"/>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328536"/>
            <a:ext cx="8990814" cy="646331"/>
          </a:xfrm>
          <a:prstGeom prst="rect">
            <a:avLst/>
          </a:prstGeom>
          <a:noFill/>
        </p:spPr>
        <p:txBody>
          <a:bodyPr wrap="square">
            <a:spAutoFit/>
          </a:bodyPr>
          <a:lstStyle/>
          <a:p>
            <a:r>
              <a:rPr lang="en-GB" sz="3600" dirty="0">
                <a:solidFill>
                  <a:srgbClr val="762B79"/>
                </a:solidFill>
                <a:latin typeface="+mj-lt"/>
              </a:rPr>
              <a:t>Workshop timings</a:t>
            </a:r>
          </a:p>
        </p:txBody>
      </p:sp>
      <p:graphicFrame>
        <p:nvGraphicFramePr>
          <p:cNvPr id="3" name="Table 3">
            <a:extLst>
              <a:ext uri="{FF2B5EF4-FFF2-40B4-BE49-F238E27FC236}">
                <a16:creationId xmlns:a16="http://schemas.microsoft.com/office/drawing/2014/main" id="{04271429-A747-AEDE-1CD4-4FD415ADD8D9}"/>
              </a:ext>
            </a:extLst>
          </p:cNvPr>
          <p:cNvGraphicFramePr>
            <a:graphicFrameLocks noGrp="1"/>
          </p:cNvGraphicFramePr>
          <p:nvPr>
            <p:extLst>
              <p:ext uri="{D42A27DB-BD31-4B8C-83A1-F6EECF244321}">
                <p14:modId xmlns:p14="http://schemas.microsoft.com/office/powerpoint/2010/main" val="1324821089"/>
              </p:ext>
            </p:extLst>
          </p:nvPr>
        </p:nvGraphicFramePr>
        <p:xfrm>
          <a:off x="2201682" y="2182505"/>
          <a:ext cx="8127999" cy="3708400"/>
        </p:xfrm>
        <a:graphic>
          <a:graphicData uri="http://schemas.openxmlformats.org/drawingml/2006/table">
            <a:tbl>
              <a:tblPr firstRow="1" bandRow="1">
                <a:tableStyleId>{5C22544A-7EE6-4342-B048-85BDC9FD1C3A}</a:tableStyleId>
              </a:tblPr>
              <a:tblGrid>
                <a:gridCol w="1059992">
                  <a:extLst>
                    <a:ext uri="{9D8B030D-6E8A-4147-A177-3AD203B41FA5}">
                      <a16:colId xmlns:a16="http://schemas.microsoft.com/office/drawing/2014/main" val="1918250447"/>
                    </a:ext>
                  </a:extLst>
                </a:gridCol>
                <a:gridCol w="1772239">
                  <a:extLst>
                    <a:ext uri="{9D8B030D-6E8A-4147-A177-3AD203B41FA5}">
                      <a16:colId xmlns:a16="http://schemas.microsoft.com/office/drawing/2014/main" val="461041659"/>
                    </a:ext>
                  </a:extLst>
                </a:gridCol>
                <a:gridCol w="5295768">
                  <a:extLst>
                    <a:ext uri="{9D8B030D-6E8A-4147-A177-3AD203B41FA5}">
                      <a16:colId xmlns:a16="http://schemas.microsoft.com/office/drawing/2014/main" val="3261464691"/>
                    </a:ext>
                  </a:extLst>
                </a:gridCol>
              </a:tblGrid>
              <a:tr h="370840">
                <a:tc>
                  <a:txBody>
                    <a:bodyPr/>
                    <a:lstStyle/>
                    <a:p>
                      <a:r>
                        <a:rPr lang="en-GB" dirty="0">
                          <a:solidFill>
                            <a:srgbClr val="FFFFFF"/>
                          </a:solidFill>
                        </a:rPr>
                        <a:t>Time</a:t>
                      </a:r>
                    </a:p>
                  </a:txBody>
                  <a:tcPr>
                    <a:solidFill>
                      <a:srgbClr val="762B79"/>
                    </a:solidFill>
                  </a:tcPr>
                </a:tc>
                <a:tc>
                  <a:txBody>
                    <a:bodyPr/>
                    <a:lstStyle/>
                    <a:p>
                      <a:r>
                        <a:rPr lang="en-GB" dirty="0">
                          <a:solidFill>
                            <a:srgbClr val="FFFFFF"/>
                          </a:solidFill>
                        </a:rPr>
                        <a:t>Activity time</a:t>
                      </a:r>
                    </a:p>
                  </a:txBody>
                  <a:tcPr>
                    <a:solidFill>
                      <a:srgbClr val="762B79"/>
                    </a:solidFill>
                  </a:tcPr>
                </a:tc>
                <a:tc>
                  <a:txBody>
                    <a:bodyPr/>
                    <a:lstStyle/>
                    <a:p>
                      <a:r>
                        <a:rPr lang="en-GB" dirty="0">
                          <a:solidFill>
                            <a:srgbClr val="FFFFFF"/>
                          </a:solidFill>
                        </a:rPr>
                        <a:t>Activity</a:t>
                      </a:r>
                    </a:p>
                  </a:txBody>
                  <a:tcPr>
                    <a:solidFill>
                      <a:srgbClr val="762B79"/>
                    </a:solidFill>
                  </a:tcPr>
                </a:tc>
                <a:extLst>
                  <a:ext uri="{0D108BD9-81ED-4DB2-BD59-A6C34878D82A}">
                    <a16:rowId xmlns:a16="http://schemas.microsoft.com/office/drawing/2014/main" val="3567488505"/>
                  </a:ext>
                </a:extLst>
              </a:tr>
              <a:tr h="370840">
                <a:tc>
                  <a:txBody>
                    <a:bodyPr/>
                    <a:lstStyle/>
                    <a:p>
                      <a:r>
                        <a:rPr lang="en-GB" dirty="0">
                          <a:solidFill>
                            <a:srgbClr val="FFFFFF"/>
                          </a:solidFill>
                        </a:rPr>
                        <a:t>16:00</a:t>
                      </a:r>
                    </a:p>
                  </a:txBody>
                  <a:tcPr>
                    <a:solidFill>
                      <a:srgbClr val="762B79"/>
                    </a:solidFill>
                  </a:tcPr>
                </a:tc>
                <a:tc>
                  <a:txBody>
                    <a:bodyPr/>
                    <a:lstStyle/>
                    <a:p>
                      <a:r>
                        <a:rPr lang="en-GB" dirty="0">
                          <a:solidFill>
                            <a:srgbClr val="FFFFFF"/>
                          </a:solidFill>
                        </a:rPr>
                        <a:t>10 minutes</a:t>
                      </a:r>
                    </a:p>
                  </a:txBody>
                  <a:tcPr>
                    <a:solidFill>
                      <a:srgbClr val="762B79"/>
                    </a:solidFill>
                  </a:tcPr>
                </a:tc>
                <a:tc>
                  <a:txBody>
                    <a:bodyPr/>
                    <a:lstStyle/>
                    <a:p>
                      <a:r>
                        <a:rPr lang="en-GB" dirty="0">
                          <a:solidFill>
                            <a:srgbClr val="FFFFFF"/>
                          </a:solidFill>
                        </a:rPr>
                        <a:t>Mapping strategic boards and stakeholders</a:t>
                      </a:r>
                    </a:p>
                  </a:txBody>
                  <a:tcPr>
                    <a:solidFill>
                      <a:srgbClr val="762B79"/>
                    </a:solidFill>
                  </a:tcPr>
                </a:tc>
                <a:extLst>
                  <a:ext uri="{0D108BD9-81ED-4DB2-BD59-A6C34878D82A}">
                    <a16:rowId xmlns:a16="http://schemas.microsoft.com/office/drawing/2014/main" val="2079048025"/>
                  </a:ext>
                </a:extLst>
              </a:tr>
              <a:tr h="370840">
                <a:tc>
                  <a:txBody>
                    <a:bodyPr/>
                    <a:lstStyle/>
                    <a:p>
                      <a:r>
                        <a:rPr lang="en-GB" dirty="0">
                          <a:solidFill>
                            <a:srgbClr val="FFFFFF"/>
                          </a:solidFill>
                        </a:rPr>
                        <a:t>16:10</a:t>
                      </a:r>
                    </a:p>
                  </a:txBody>
                  <a:tcPr>
                    <a:solidFill>
                      <a:srgbClr val="762B79"/>
                    </a:solidFill>
                  </a:tcPr>
                </a:tc>
                <a:tc>
                  <a:txBody>
                    <a:bodyPr/>
                    <a:lstStyle/>
                    <a:p>
                      <a:r>
                        <a:rPr lang="en-GB" dirty="0">
                          <a:solidFill>
                            <a:srgbClr val="FFFFFF"/>
                          </a:solidFill>
                        </a:rPr>
                        <a:t>10 minutes</a:t>
                      </a:r>
                    </a:p>
                  </a:txBody>
                  <a:tcPr>
                    <a:solidFill>
                      <a:srgbClr val="762B79"/>
                    </a:solidFill>
                  </a:tcPr>
                </a:tc>
                <a:tc>
                  <a:txBody>
                    <a:bodyPr/>
                    <a:lstStyle/>
                    <a:p>
                      <a:r>
                        <a:rPr lang="en-GB" dirty="0">
                          <a:solidFill>
                            <a:srgbClr val="FFFFFF"/>
                          </a:solidFill>
                        </a:rPr>
                        <a:t>Feedback</a:t>
                      </a:r>
                    </a:p>
                  </a:txBody>
                  <a:tcPr>
                    <a:solidFill>
                      <a:srgbClr val="762B79"/>
                    </a:solidFill>
                  </a:tcPr>
                </a:tc>
                <a:extLst>
                  <a:ext uri="{0D108BD9-81ED-4DB2-BD59-A6C34878D82A}">
                    <a16:rowId xmlns:a16="http://schemas.microsoft.com/office/drawing/2014/main" val="1501358751"/>
                  </a:ext>
                </a:extLst>
              </a:tr>
              <a:tr h="370840">
                <a:tc>
                  <a:txBody>
                    <a:bodyPr/>
                    <a:lstStyle/>
                    <a:p>
                      <a:r>
                        <a:rPr lang="en-GB" dirty="0">
                          <a:solidFill>
                            <a:srgbClr val="FFFFFF"/>
                          </a:solidFill>
                        </a:rPr>
                        <a:t>16:20</a:t>
                      </a:r>
                    </a:p>
                  </a:txBody>
                  <a:tcPr>
                    <a:solidFill>
                      <a:srgbClr val="762B79"/>
                    </a:solidFill>
                  </a:tcPr>
                </a:tc>
                <a:tc>
                  <a:txBody>
                    <a:bodyPr/>
                    <a:lstStyle/>
                    <a:p>
                      <a:r>
                        <a:rPr lang="en-GB" dirty="0">
                          <a:solidFill>
                            <a:srgbClr val="FFFFFF"/>
                          </a:solidFill>
                        </a:rPr>
                        <a:t>5 minutes</a:t>
                      </a:r>
                    </a:p>
                  </a:txBody>
                  <a:tcPr>
                    <a:solidFill>
                      <a:srgbClr val="762B79"/>
                    </a:solidFill>
                  </a:tcPr>
                </a:tc>
                <a:tc>
                  <a:txBody>
                    <a:bodyPr/>
                    <a:lstStyle/>
                    <a:p>
                      <a:r>
                        <a:rPr lang="en-GB" dirty="0">
                          <a:solidFill>
                            <a:srgbClr val="FFFFFF"/>
                          </a:solidFill>
                        </a:rPr>
                        <a:t>IDAS Intro</a:t>
                      </a:r>
                    </a:p>
                  </a:txBody>
                  <a:tcPr>
                    <a:solidFill>
                      <a:srgbClr val="762B79"/>
                    </a:solidFill>
                  </a:tcPr>
                </a:tc>
                <a:extLst>
                  <a:ext uri="{0D108BD9-81ED-4DB2-BD59-A6C34878D82A}">
                    <a16:rowId xmlns:a16="http://schemas.microsoft.com/office/drawing/2014/main" val="1379535048"/>
                  </a:ext>
                </a:extLst>
              </a:tr>
              <a:tr h="370840">
                <a:tc>
                  <a:txBody>
                    <a:bodyPr/>
                    <a:lstStyle/>
                    <a:p>
                      <a:r>
                        <a:rPr lang="en-GB" dirty="0">
                          <a:solidFill>
                            <a:srgbClr val="FFFFFF"/>
                          </a:solidFill>
                        </a:rPr>
                        <a:t>16:25</a:t>
                      </a:r>
                    </a:p>
                  </a:txBody>
                  <a:tcPr>
                    <a:solidFill>
                      <a:srgbClr val="762B79"/>
                    </a:solidFill>
                  </a:tcPr>
                </a:tc>
                <a:tc>
                  <a:txBody>
                    <a:bodyPr/>
                    <a:lstStyle/>
                    <a:p>
                      <a:r>
                        <a:rPr lang="en-GB" dirty="0">
                          <a:solidFill>
                            <a:srgbClr val="FFFFFF"/>
                          </a:solidFill>
                        </a:rPr>
                        <a:t>10 minutes</a:t>
                      </a:r>
                    </a:p>
                  </a:txBody>
                  <a:tcPr>
                    <a:solidFill>
                      <a:srgbClr val="762B79"/>
                    </a:solidFill>
                  </a:tcPr>
                </a:tc>
                <a:tc>
                  <a:txBody>
                    <a:bodyPr/>
                    <a:lstStyle/>
                    <a:p>
                      <a:r>
                        <a:rPr lang="en-GB" dirty="0">
                          <a:solidFill>
                            <a:srgbClr val="FFFFFF"/>
                          </a:solidFill>
                        </a:rPr>
                        <a:t>Women’s Aid: Two Years too long</a:t>
                      </a:r>
                    </a:p>
                  </a:txBody>
                  <a:tcPr>
                    <a:solidFill>
                      <a:srgbClr val="762B79"/>
                    </a:solidFill>
                  </a:tcPr>
                </a:tc>
                <a:extLst>
                  <a:ext uri="{0D108BD9-81ED-4DB2-BD59-A6C34878D82A}">
                    <a16:rowId xmlns:a16="http://schemas.microsoft.com/office/drawing/2014/main" val="3512571325"/>
                  </a:ext>
                </a:extLst>
              </a:tr>
              <a:tr h="370840">
                <a:tc>
                  <a:txBody>
                    <a:bodyPr/>
                    <a:lstStyle/>
                    <a:p>
                      <a:r>
                        <a:rPr lang="en-GB" dirty="0">
                          <a:solidFill>
                            <a:srgbClr val="FFFFFF"/>
                          </a:solidFill>
                        </a:rPr>
                        <a:t>16:35</a:t>
                      </a:r>
                    </a:p>
                  </a:txBody>
                  <a:tcPr>
                    <a:solidFill>
                      <a:srgbClr val="762B79"/>
                    </a:solidFill>
                  </a:tcPr>
                </a:tc>
                <a:tc>
                  <a:txBody>
                    <a:bodyPr/>
                    <a:lstStyle/>
                    <a:p>
                      <a:r>
                        <a:rPr lang="en-GB">
                          <a:solidFill>
                            <a:srgbClr val="FFFFFF"/>
                          </a:solidFill>
                        </a:rPr>
                        <a:t>15 minutes</a:t>
                      </a:r>
                      <a:endParaRPr lang="en-GB" dirty="0">
                        <a:solidFill>
                          <a:srgbClr val="FFFFFF"/>
                        </a:solidFill>
                      </a:endParaRPr>
                    </a:p>
                  </a:txBody>
                  <a:tcPr>
                    <a:solidFill>
                      <a:srgbClr val="762B79"/>
                    </a:solidFill>
                  </a:tcPr>
                </a:tc>
                <a:tc>
                  <a:txBody>
                    <a:bodyPr/>
                    <a:lstStyle/>
                    <a:p>
                      <a:r>
                        <a:rPr lang="en-GB" dirty="0">
                          <a:solidFill>
                            <a:srgbClr val="FFFFFF"/>
                          </a:solidFill>
                        </a:rPr>
                        <a:t>Sharing best practice and achievements</a:t>
                      </a:r>
                    </a:p>
                  </a:txBody>
                  <a:tcPr>
                    <a:solidFill>
                      <a:srgbClr val="762B79"/>
                    </a:solidFill>
                  </a:tcPr>
                </a:tc>
                <a:extLst>
                  <a:ext uri="{0D108BD9-81ED-4DB2-BD59-A6C34878D82A}">
                    <a16:rowId xmlns:a16="http://schemas.microsoft.com/office/drawing/2014/main" val="3176709163"/>
                  </a:ext>
                </a:extLst>
              </a:tr>
              <a:tr h="370840">
                <a:tc>
                  <a:txBody>
                    <a:bodyPr/>
                    <a:lstStyle/>
                    <a:p>
                      <a:r>
                        <a:rPr lang="en-GB" dirty="0">
                          <a:solidFill>
                            <a:srgbClr val="FFFFFF"/>
                          </a:solidFill>
                        </a:rPr>
                        <a:t>16:50</a:t>
                      </a:r>
                    </a:p>
                  </a:txBody>
                  <a:tcPr>
                    <a:solidFill>
                      <a:srgbClr val="762B79"/>
                    </a:solidFill>
                  </a:tcPr>
                </a:tc>
                <a:tc>
                  <a:txBody>
                    <a:bodyPr/>
                    <a:lstStyle/>
                    <a:p>
                      <a:r>
                        <a:rPr lang="en-GB" dirty="0">
                          <a:solidFill>
                            <a:srgbClr val="FFFFFF"/>
                          </a:solidFill>
                        </a:rPr>
                        <a:t>10 minutes</a:t>
                      </a:r>
                    </a:p>
                  </a:txBody>
                  <a:tcPr>
                    <a:solidFill>
                      <a:srgbClr val="762B7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FFFFFF"/>
                          </a:solidFill>
                        </a:rPr>
                        <a:t>Current concerns and FJB priorities</a:t>
                      </a:r>
                    </a:p>
                  </a:txBody>
                  <a:tcPr>
                    <a:solidFill>
                      <a:srgbClr val="762B79"/>
                    </a:solidFill>
                  </a:tcPr>
                </a:tc>
                <a:extLst>
                  <a:ext uri="{0D108BD9-81ED-4DB2-BD59-A6C34878D82A}">
                    <a16:rowId xmlns:a16="http://schemas.microsoft.com/office/drawing/2014/main" val="1296564764"/>
                  </a:ext>
                </a:extLst>
              </a:tr>
              <a:tr h="370840">
                <a:tc>
                  <a:txBody>
                    <a:bodyPr/>
                    <a:lstStyle/>
                    <a:p>
                      <a:r>
                        <a:rPr lang="en-GB" dirty="0">
                          <a:solidFill>
                            <a:srgbClr val="FFFFFF"/>
                          </a:solidFill>
                        </a:rPr>
                        <a:t>17:00</a:t>
                      </a:r>
                    </a:p>
                  </a:txBody>
                  <a:tcPr>
                    <a:solidFill>
                      <a:srgbClr val="762B79"/>
                    </a:solidFill>
                  </a:tcPr>
                </a:tc>
                <a:tc>
                  <a:txBody>
                    <a:bodyPr/>
                    <a:lstStyle/>
                    <a:p>
                      <a:r>
                        <a:rPr lang="en-GB" dirty="0">
                          <a:solidFill>
                            <a:srgbClr val="FFFFFF"/>
                          </a:solidFill>
                        </a:rPr>
                        <a:t>15 minutes</a:t>
                      </a:r>
                    </a:p>
                  </a:txBody>
                  <a:tcPr>
                    <a:solidFill>
                      <a:srgbClr val="762B79"/>
                    </a:solidFill>
                  </a:tcPr>
                </a:tc>
                <a:tc>
                  <a:txBody>
                    <a:bodyPr/>
                    <a:lstStyle/>
                    <a:p>
                      <a:r>
                        <a:rPr lang="en-GB" dirty="0">
                          <a:solidFill>
                            <a:srgbClr val="FFFFFF"/>
                          </a:solidFill>
                        </a:rPr>
                        <a:t>Opportunities for engagement</a:t>
                      </a:r>
                    </a:p>
                  </a:txBody>
                  <a:tcPr>
                    <a:solidFill>
                      <a:srgbClr val="762B79"/>
                    </a:solidFill>
                  </a:tcPr>
                </a:tc>
                <a:extLst>
                  <a:ext uri="{0D108BD9-81ED-4DB2-BD59-A6C34878D82A}">
                    <a16:rowId xmlns:a16="http://schemas.microsoft.com/office/drawing/2014/main" val="2159311642"/>
                  </a:ext>
                </a:extLst>
              </a:tr>
              <a:tr h="370840">
                <a:tc>
                  <a:txBody>
                    <a:bodyPr/>
                    <a:lstStyle/>
                    <a:p>
                      <a:r>
                        <a:rPr lang="en-GB" dirty="0">
                          <a:solidFill>
                            <a:srgbClr val="FFFFFF"/>
                          </a:solidFill>
                        </a:rPr>
                        <a:t>17:15</a:t>
                      </a:r>
                    </a:p>
                  </a:txBody>
                  <a:tcPr>
                    <a:solidFill>
                      <a:srgbClr val="762B79"/>
                    </a:solidFill>
                  </a:tcPr>
                </a:tc>
                <a:tc>
                  <a:txBody>
                    <a:bodyPr/>
                    <a:lstStyle/>
                    <a:p>
                      <a:r>
                        <a:rPr lang="en-GB" dirty="0">
                          <a:solidFill>
                            <a:srgbClr val="FFFFFF"/>
                          </a:solidFill>
                        </a:rPr>
                        <a:t>15 minutes</a:t>
                      </a:r>
                    </a:p>
                  </a:txBody>
                  <a:tcPr>
                    <a:solidFill>
                      <a:srgbClr val="762B79"/>
                    </a:solidFill>
                  </a:tcPr>
                </a:tc>
                <a:tc>
                  <a:txBody>
                    <a:bodyPr/>
                    <a:lstStyle/>
                    <a:p>
                      <a:r>
                        <a:rPr lang="en-GB" dirty="0">
                          <a:solidFill>
                            <a:srgbClr val="FFFFFF"/>
                          </a:solidFill>
                        </a:rPr>
                        <a:t>Action points</a:t>
                      </a:r>
                    </a:p>
                  </a:txBody>
                  <a:tcPr>
                    <a:solidFill>
                      <a:srgbClr val="762B79"/>
                    </a:solidFill>
                  </a:tcPr>
                </a:tc>
                <a:extLst>
                  <a:ext uri="{0D108BD9-81ED-4DB2-BD59-A6C34878D82A}">
                    <a16:rowId xmlns:a16="http://schemas.microsoft.com/office/drawing/2014/main" val="1558922172"/>
                  </a:ext>
                </a:extLst>
              </a:tr>
              <a:tr h="370840">
                <a:tc>
                  <a:txBody>
                    <a:bodyPr/>
                    <a:lstStyle/>
                    <a:p>
                      <a:r>
                        <a:rPr lang="en-GB" dirty="0">
                          <a:solidFill>
                            <a:srgbClr val="FFFFFF"/>
                          </a:solidFill>
                        </a:rPr>
                        <a:t>17:00</a:t>
                      </a:r>
                    </a:p>
                  </a:txBody>
                  <a:tcPr>
                    <a:solidFill>
                      <a:srgbClr val="762B79"/>
                    </a:solidFill>
                  </a:tcPr>
                </a:tc>
                <a:tc>
                  <a:txBody>
                    <a:bodyPr/>
                    <a:lstStyle/>
                    <a:p>
                      <a:r>
                        <a:rPr lang="en-GB" dirty="0">
                          <a:solidFill>
                            <a:srgbClr val="FFFFFF"/>
                          </a:solidFill>
                        </a:rPr>
                        <a:t>ENDS</a:t>
                      </a:r>
                    </a:p>
                  </a:txBody>
                  <a:tcPr>
                    <a:solidFill>
                      <a:srgbClr val="762B79"/>
                    </a:solidFill>
                  </a:tcPr>
                </a:tc>
                <a:tc>
                  <a:txBody>
                    <a:bodyPr/>
                    <a:lstStyle/>
                    <a:p>
                      <a:endParaRPr lang="en-GB" dirty="0">
                        <a:solidFill>
                          <a:srgbClr val="FFFFFF"/>
                        </a:solidFill>
                      </a:endParaRPr>
                    </a:p>
                  </a:txBody>
                  <a:tcPr>
                    <a:solidFill>
                      <a:srgbClr val="762B79"/>
                    </a:solidFill>
                  </a:tcPr>
                </a:tc>
                <a:extLst>
                  <a:ext uri="{0D108BD9-81ED-4DB2-BD59-A6C34878D82A}">
                    <a16:rowId xmlns:a16="http://schemas.microsoft.com/office/drawing/2014/main" val="3462972741"/>
                  </a:ext>
                </a:extLst>
              </a:tr>
            </a:tbl>
          </a:graphicData>
        </a:graphic>
      </p:graphicFrame>
    </p:spTree>
    <p:extLst>
      <p:ext uri="{BB962C8B-B14F-4D97-AF65-F5344CB8AC3E}">
        <p14:creationId xmlns:p14="http://schemas.microsoft.com/office/powerpoint/2010/main" val="2743184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87262"/>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039293"/>
            <a:ext cx="11097830" cy="646331"/>
          </a:xfrm>
          <a:prstGeom prst="rect">
            <a:avLst/>
          </a:prstGeom>
          <a:noFill/>
        </p:spPr>
        <p:txBody>
          <a:bodyPr wrap="square">
            <a:spAutoFit/>
          </a:bodyPr>
          <a:lstStyle/>
          <a:p>
            <a:r>
              <a:rPr lang="en-GB" sz="3600" dirty="0">
                <a:solidFill>
                  <a:srgbClr val="762B79"/>
                </a:solidFill>
                <a:latin typeface="+mj-lt"/>
              </a:rPr>
              <a:t>Family Justice Board Priorities</a:t>
            </a:r>
          </a:p>
        </p:txBody>
      </p:sp>
      <p:sp>
        <p:nvSpPr>
          <p:cNvPr id="7" name="TextBox 6">
            <a:extLst>
              <a:ext uri="{FF2B5EF4-FFF2-40B4-BE49-F238E27FC236}">
                <a16:creationId xmlns:a16="http://schemas.microsoft.com/office/drawing/2014/main" id="{4B52DB59-DE7F-346E-FB8A-4F593B2D9024}"/>
              </a:ext>
            </a:extLst>
          </p:cNvPr>
          <p:cNvSpPr txBox="1"/>
          <p:nvPr/>
        </p:nvSpPr>
        <p:spPr>
          <a:xfrm>
            <a:off x="440578" y="5818707"/>
            <a:ext cx="4091233" cy="369332"/>
          </a:xfrm>
          <a:prstGeom prst="rect">
            <a:avLst/>
          </a:prstGeom>
          <a:noFill/>
        </p:spPr>
        <p:txBody>
          <a:bodyPr wrap="square" rtlCol="0">
            <a:spAutoFit/>
          </a:bodyPr>
          <a:lstStyle/>
          <a:p>
            <a:r>
              <a:rPr lang="en-GB" i="1" dirty="0"/>
              <a:t>February 2022</a:t>
            </a:r>
          </a:p>
        </p:txBody>
      </p:sp>
      <p:sp>
        <p:nvSpPr>
          <p:cNvPr id="8" name="TextBox 7">
            <a:extLst>
              <a:ext uri="{FF2B5EF4-FFF2-40B4-BE49-F238E27FC236}">
                <a16:creationId xmlns:a16="http://schemas.microsoft.com/office/drawing/2014/main" id="{639E9EE7-C8BC-01E6-F7FC-EA0AEB9C6C62}"/>
              </a:ext>
            </a:extLst>
          </p:cNvPr>
          <p:cNvSpPr txBox="1"/>
          <p:nvPr/>
        </p:nvSpPr>
        <p:spPr>
          <a:xfrm>
            <a:off x="997620" y="2034985"/>
            <a:ext cx="7783497" cy="1754326"/>
          </a:xfrm>
          <a:prstGeom prst="rect">
            <a:avLst/>
          </a:prstGeom>
          <a:noFill/>
        </p:spPr>
        <p:txBody>
          <a:bodyPr wrap="square">
            <a:spAutoFit/>
          </a:bodyPr>
          <a:lstStyle/>
          <a:p>
            <a:r>
              <a:rPr lang="en-GB" dirty="0"/>
              <a:t>Private Law Priorities</a:t>
            </a:r>
          </a:p>
          <a:p>
            <a:pPr marL="400050" indent="-400050">
              <a:buAutoNum type="romanLcParenR"/>
            </a:pPr>
            <a:r>
              <a:rPr lang="en-GB" dirty="0"/>
              <a:t>government and all partners understanding and influencing wider societal views on separation and the use of the courts; </a:t>
            </a:r>
          </a:p>
          <a:p>
            <a:pPr marL="400050" indent="-400050">
              <a:buAutoNum type="romanLcParenR"/>
            </a:pPr>
            <a:r>
              <a:rPr lang="en-GB" dirty="0"/>
              <a:t>increasing efficiencies in the private law process and </a:t>
            </a:r>
          </a:p>
          <a:p>
            <a:pPr marL="400050" indent="-400050">
              <a:buAutoNum type="romanLcParenR"/>
            </a:pPr>
            <a:r>
              <a:rPr lang="en-GB" dirty="0"/>
              <a:t>better support for local areas to scrutinise their performance challenges and share best practice</a:t>
            </a:r>
          </a:p>
        </p:txBody>
      </p:sp>
      <p:sp>
        <p:nvSpPr>
          <p:cNvPr id="9" name="TextBox 8">
            <a:extLst>
              <a:ext uri="{FF2B5EF4-FFF2-40B4-BE49-F238E27FC236}">
                <a16:creationId xmlns:a16="http://schemas.microsoft.com/office/drawing/2014/main" id="{2F00FE2B-CF77-EE2A-2F7B-37463EDF59D1}"/>
              </a:ext>
            </a:extLst>
          </p:cNvPr>
          <p:cNvSpPr txBox="1"/>
          <p:nvPr/>
        </p:nvSpPr>
        <p:spPr>
          <a:xfrm>
            <a:off x="997619" y="3992018"/>
            <a:ext cx="7783497" cy="1477328"/>
          </a:xfrm>
          <a:prstGeom prst="rect">
            <a:avLst/>
          </a:prstGeom>
          <a:noFill/>
        </p:spPr>
        <p:txBody>
          <a:bodyPr wrap="square">
            <a:spAutoFit/>
          </a:bodyPr>
          <a:lstStyle/>
          <a:p>
            <a:r>
              <a:rPr lang="en-GB" dirty="0"/>
              <a:t>Public Law Priorities </a:t>
            </a:r>
          </a:p>
          <a:p>
            <a:pPr marL="400050" indent="-400050">
              <a:buAutoNum type="romanLcParenR"/>
            </a:pPr>
            <a:r>
              <a:rPr lang="en-GB" dirty="0"/>
              <a:t>identifying and addressing the drivers and impact of children’s cases that are in the family justice system the longest; </a:t>
            </a:r>
          </a:p>
          <a:p>
            <a:pPr marL="400050" indent="-400050">
              <a:buAutoNum type="romanLcParenR"/>
            </a:pPr>
            <a:r>
              <a:rPr lang="en-GB" dirty="0"/>
              <a:t>understanding data and practice around short-notice applications and </a:t>
            </a:r>
          </a:p>
          <a:p>
            <a:pPr marL="400050" indent="-400050">
              <a:buAutoNum type="romanLcParenR"/>
            </a:pPr>
            <a:r>
              <a:rPr lang="en-GB" dirty="0"/>
              <a:t>improving practice at the pre-proceedings stage. </a:t>
            </a:r>
          </a:p>
        </p:txBody>
      </p:sp>
    </p:spTree>
    <p:extLst>
      <p:ext uri="{BB962C8B-B14F-4D97-AF65-F5344CB8AC3E}">
        <p14:creationId xmlns:p14="http://schemas.microsoft.com/office/powerpoint/2010/main" val="2590468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87262"/>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507645"/>
            <a:ext cx="11097830" cy="646331"/>
          </a:xfrm>
          <a:prstGeom prst="rect">
            <a:avLst/>
          </a:prstGeom>
          <a:noFill/>
        </p:spPr>
        <p:txBody>
          <a:bodyPr wrap="square">
            <a:spAutoFit/>
          </a:bodyPr>
          <a:lstStyle/>
          <a:p>
            <a:r>
              <a:rPr lang="en-GB" sz="3600" dirty="0">
                <a:solidFill>
                  <a:srgbClr val="762B79"/>
                </a:solidFill>
                <a:latin typeface="+mj-lt"/>
              </a:rPr>
              <a:t>Opportunities for engagement</a:t>
            </a:r>
          </a:p>
        </p:txBody>
      </p:sp>
      <p:sp>
        <p:nvSpPr>
          <p:cNvPr id="6" name="TextBox 5">
            <a:extLst>
              <a:ext uri="{FF2B5EF4-FFF2-40B4-BE49-F238E27FC236}">
                <a16:creationId xmlns:a16="http://schemas.microsoft.com/office/drawing/2014/main" id="{B70B3CCB-EE1C-B052-42A7-8C3699A8E892}"/>
              </a:ext>
            </a:extLst>
          </p:cNvPr>
          <p:cNvSpPr txBox="1"/>
          <p:nvPr/>
        </p:nvSpPr>
        <p:spPr>
          <a:xfrm>
            <a:off x="440578" y="2153976"/>
            <a:ext cx="10912436" cy="3046988"/>
          </a:xfrm>
          <a:prstGeom prst="rect">
            <a:avLst/>
          </a:prstGeom>
          <a:noFill/>
        </p:spPr>
        <p:txBody>
          <a:bodyPr wrap="square" rtlCol="0">
            <a:spAutoFit/>
          </a:bodyPr>
          <a:lstStyle/>
          <a:p>
            <a:pPr marL="457200" indent="-457200">
              <a:buFontTx/>
              <a:buChar char="-"/>
            </a:pPr>
            <a:r>
              <a:rPr lang="en-GB" sz="3200" dirty="0"/>
              <a:t>Identify 3 areas for improvement</a:t>
            </a:r>
          </a:p>
          <a:p>
            <a:pPr marL="457200" indent="-457200">
              <a:buFontTx/>
              <a:buChar char="-"/>
            </a:pPr>
            <a:r>
              <a:rPr lang="en-GB" sz="3200" dirty="0"/>
              <a:t>Identify stakeholders who can influence this change</a:t>
            </a:r>
          </a:p>
          <a:p>
            <a:pPr marL="457200" indent="-457200">
              <a:buFontTx/>
              <a:buChar char="-"/>
            </a:pPr>
            <a:r>
              <a:rPr lang="en-GB" sz="3200" dirty="0"/>
              <a:t>Identify the strategic meetings where change can be proposed</a:t>
            </a:r>
          </a:p>
          <a:p>
            <a:pPr marL="457200" indent="-457200">
              <a:buFontTx/>
              <a:buChar char="-"/>
            </a:pPr>
            <a:r>
              <a:rPr lang="en-GB" sz="3200" dirty="0"/>
              <a:t>Identify which of these three areas are most likely to be successful</a:t>
            </a:r>
          </a:p>
        </p:txBody>
      </p:sp>
      <p:sp>
        <p:nvSpPr>
          <p:cNvPr id="7" name="TextBox 6">
            <a:extLst>
              <a:ext uri="{FF2B5EF4-FFF2-40B4-BE49-F238E27FC236}">
                <a16:creationId xmlns:a16="http://schemas.microsoft.com/office/drawing/2014/main" id="{4B52DB59-DE7F-346E-FB8A-4F593B2D9024}"/>
              </a:ext>
            </a:extLst>
          </p:cNvPr>
          <p:cNvSpPr txBox="1"/>
          <p:nvPr/>
        </p:nvSpPr>
        <p:spPr>
          <a:xfrm>
            <a:off x="440578" y="5200964"/>
            <a:ext cx="4091233" cy="369332"/>
          </a:xfrm>
          <a:prstGeom prst="rect">
            <a:avLst/>
          </a:prstGeom>
          <a:noFill/>
        </p:spPr>
        <p:txBody>
          <a:bodyPr wrap="square" rtlCol="0">
            <a:spAutoFit/>
          </a:bodyPr>
          <a:lstStyle/>
          <a:p>
            <a:r>
              <a:rPr lang="en-GB" i="1" dirty="0"/>
              <a:t>10 minute activity</a:t>
            </a:r>
          </a:p>
        </p:txBody>
      </p:sp>
    </p:spTree>
    <p:extLst>
      <p:ext uri="{BB962C8B-B14F-4D97-AF65-F5344CB8AC3E}">
        <p14:creationId xmlns:p14="http://schemas.microsoft.com/office/powerpoint/2010/main" val="3068132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87262"/>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997839"/>
            <a:ext cx="11097830" cy="646331"/>
          </a:xfrm>
          <a:prstGeom prst="rect">
            <a:avLst/>
          </a:prstGeom>
          <a:noFill/>
        </p:spPr>
        <p:txBody>
          <a:bodyPr wrap="square">
            <a:spAutoFit/>
          </a:bodyPr>
          <a:lstStyle/>
          <a:p>
            <a:r>
              <a:rPr lang="en-GB" sz="3600" dirty="0">
                <a:solidFill>
                  <a:srgbClr val="762B79"/>
                </a:solidFill>
                <a:latin typeface="+mj-lt"/>
              </a:rPr>
              <a:t>Action points</a:t>
            </a:r>
          </a:p>
        </p:txBody>
      </p:sp>
      <p:sp>
        <p:nvSpPr>
          <p:cNvPr id="6" name="TextBox 5">
            <a:extLst>
              <a:ext uri="{FF2B5EF4-FFF2-40B4-BE49-F238E27FC236}">
                <a16:creationId xmlns:a16="http://schemas.microsoft.com/office/drawing/2014/main" id="{B70B3CCB-EE1C-B052-42A7-8C3699A8E892}"/>
              </a:ext>
            </a:extLst>
          </p:cNvPr>
          <p:cNvSpPr txBox="1"/>
          <p:nvPr/>
        </p:nvSpPr>
        <p:spPr>
          <a:xfrm>
            <a:off x="440578" y="2644170"/>
            <a:ext cx="10912436" cy="584775"/>
          </a:xfrm>
          <a:prstGeom prst="rect">
            <a:avLst/>
          </a:prstGeom>
          <a:noFill/>
        </p:spPr>
        <p:txBody>
          <a:bodyPr wrap="square" rtlCol="0">
            <a:spAutoFit/>
          </a:bodyPr>
          <a:lstStyle/>
          <a:p>
            <a:pPr marL="457200" indent="-457200">
              <a:buFontTx/>
              <a:buChar char="-"/>
            </a:pPr>
            <a:r>
              <a:rPr lang="en-GB" sz="3200" dirty="0"/>
              <a:t>What should our onward actions be?</a:t>
            </a:r>
          </a:p>
        </p:txBody>
      </p:sp>
      <p:sp>
        <p:nvSpPr>
          <p:cNvPr id="7" name="TextBox 6">
            <a:extLst>
              <a:ext uri="{FF2B5EF4-FFF2-40B4-BE49-F238E27FC236}">
                <a16:creationId xmlns:a16="http://schemas.microsoft.com/office/drawing/2014/main" id="{4B52DB59-DE7F-346E-FB8A-4F593B2D9024}"/>
              </a:ext>
            </a:extLst>
          </p:cNvPr>
          <p:cNvSpPr txBox="1"/>
          <p:nvPr/>
        </p:nvSpPr>
        <p:spPr>
          <a:xfrm>
            <a:off x="374590" y="3629056"/>
            <a:ext cx="4091233" cy="369332"/>
          </a:xfrm>
          <a:prstGeom prst="rect">
            <a:avLst/>
          </a:prstGeom>
          <a:noFill/>
        </p:spPr>
        <p:txBody>
          <a:bodyPr wrap="square" rtlCol="0">
            <a:spAutoFit/>
          </a:bodyPr>
          <a:lstStyle/>
          <a:p>
            <a:r>
              <a:rPr lang="en-GB" i="1" dirty="0"/>
              <a:t>10 minute activity</a:t>
            </a:r>
          </a:p>
        </p:txBody>
      </p:sp>
    </p:spTree>
    <p:extLst>
      <p:ext uri="{BB962C8B-B14F-4D97-AF65-F5344CB8AC3E}">
        <p14:creationId xmlns:p14="http://schemas.microsoft.com/office/powerpoint/2010/main" val="3900403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204B41-278C-A0E6-7ED5-EE250A533B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87262"/>
            <a:ext cx="2091429" cy="872490"/>
          </a:xfrm>
          <a:prstGeom prst="rect">
            <a:avLst/>
          </a:prstGeom>
        </p:spPr>
      </p:pic>
      <p:sp>
        <p:nvSpPr>
          <p:cNvPr id="5" name="TextBox 4">
            <a:extLst>
              <a:ext uri="{FF2B5EF4-FFF2-40B4-BE49-F238E27FC236}">
                <a16:creationId xmlns:a16="http://schemas.microsoft.com/office/drawing/2014/main" id="{098CBDFE-596C-140D-F665-22FF3295302D}"/>
              </a:ext>
            </a:extLst>
          </p:cNvPr>
          <p:cNvSpPr txBox="1"/>
          <p:nvPr/>
        </p:nvSpPr>
        <p:spPr>
          <a:xfrm>
            <a:off x="440578" y="1997839"/>
            <a:ext cx="11097830" cy="646331"/>
          </a:xfrm>
          <a:prstGeom prst="rect">
            <a:avLst/>
          </a:prstGeom>
          <a:noFill/>
        </p:spPr>
        <p:txBody>
          <a:bodyPr wrap="square">
            <a:spAutoFit/>
          </a:bodyPr>
          <a:lstStyle/>
          <a:p>
            <a:r>
              <a:rPr lang="en-GB" sz="3600" dirty="0">
                <a:solidFill>
                  <a:srgbClr val="762B79"/>
                </a:solidFill>
                <a:latin typeface="+mj-lt"/>
              </a:rPr>
              <a:t>Thank you for attending</a:t>
            </a:r>
          </a:p>
        </p:txBody>
      </p:sp>
      <p:sp>
        <p:nvSpPr>
          <p:cNvPr id="6" name="TextBox 5">
            <a:extLst>
              <a:ext uri="{FF2B5EF4-FFF2-40B4-BE49-F238E27FC236}">
                <a16:creationId xmlns:a16="http://schemas.microsoft.com/office/drawing/2014/main" id="{B70B3CCB-EE1C-B052-42A7-8C3699A8E892}"/>
              </a:ext>
            </a:extLst>
          </p:cNvPr>
          <p:cNvSpPr txBox="1"/>
          <p:nvPr/>
        </p:nvSpPr>
        <p:spPr>
          <a:xfrm>
            <a:off x="440578" y="2644170"/>
            <a:ext cx="10912436" cy="1077218"/>
          </a:xfrm>
          <a:prstGeom prst="rect">
            <a:avLst/>
          </a:prstGeom>
          <a:noFill/>
        </p:spPr>
        <p:txBody>
          <a:bodyPr wrap="square" rtlCol="0">
            <a:spAutoFit/>
          </a:bodyPr>
          <a:lstStyle/>
          <a:p>
            <a:r>
              <a:rPr lang="en-GB" sz="3200" u="sng" dirty="0">
                <a:solidFill>
                  <a:srgbClr val="000000"/>
                </a:solidFill>
                <a:hlinkClick r:id="rId3">
                  <a:extLst>
                    <a:ext uri="{A12FA001-AC4F-418D-AE19-62706E023703}">
                      <ahyp:hlinkClr xmlns:ahyp="http://schemas.microsoft.com/office/drawing/2018/hyperlinkcolor" xmlns="" val="tx"/>
                    </a:ext>
                  </a:extLst>
                </a:hlinkClick>
              </a:rPr>
              <a:t>Carmel.offord@idas.org.uk</a:t>
            </a:r>
            <a:endParaRPr lang="en-GB" sz="3200" u="sng" dirty="0">
              <a:solidFill>
                <a:srgbClr val="000000"/>
              </a:solidFill>
            </a:endParaRPr>
          </a:p>
          <a:p>
            <a:r>
              <a:rPr lang="fr-FR" sz="3200" u="sng" dirty="0">
                <a:solidFill>
                  <a:srgbClr val="000000"/>
                </a:solidFill>
              </a:rPr>
              <a:t>J.Kilburn@womensaid.org.uk</a:t>
            </a:r>
            <a:endParaRPr lang="en-GB" sz="3200" u="sng" dirty="0">
              <a:solidFill>
                <a:srgbClr val="000000"/>
              </a:solidFill>
            </a:endParaRPr>
          </a:p>
        </p:txBody>
      </p:sp>
    </p:spTree>
    <p:extLst>
      <p:ext uri="{BB962C8B-B14F-4D97-AF65-F5344CB8AC3E}">
        <p14:creationId xmlns:p14="http://schemas.microsoft.com/office/powerpoint/2010/main" val="3670919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A28F61F-8DC4-5470-F8E0-E156DA8C2506}"/>
              </a:ext>
            </a:extLst>
          </p:cNvPr>
          <p:cNvSpPr txBox="1"/>
          <p:nvPr/>
        </p:nvSpPr>
        <p:spPr>
          <a:xfrm>
            <a:off x="226243" y="197963"/>
            <a:ext cx="3235893" cy="646331"/>
          </a:xfrm>
          <a:prstGeom prst="rect">
            <a:avLst/>
          </a:prstGeom>
          <a:noFill/>
        </p:spPr>
        <p:txBody>
          <a:bodyPr wrap="square" rtlCol="0">
            <a:spAutoFit/>
          </a:bodyPr>
          <a:lstStyle/>
          <a:p>
            <a:r>
              <a:rPr lang="en-GB" sz="3600" dirty="0">
                <a:solidFill>
                  <a:srgbClr val="762B79"/>
                </a:solidFill>
                <a:latin typeface="+mj-lt"/>
              </a:rPr>
              <a:t>Feedback</a:t>
            </a:r>
          </a:p>
        </p:txBody>
      </p:sp>
      <p:pic>
        <p:nvPicPr>
          <p:cNvPr id="14" name="Picture 13">
            <a:extLst>
              <a:ext uri="{FF2B5EF4-FFF2-40B4-BE49-F238E27FC236}">
                <a16:creationId xmlns:a16="http://schemas.microsoft.com/office/drawing/2014/main" id="{D61C485B-6368-23DB-3B48-13B8834095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59993" y="268408"/>
            <a:ext cx="2091429" cy="872490"/>
          </a:xfrm>
          <a:prstGeom prst="rect">
            <a:avLst/>
          </a:prstGeom>
        </p:spPr>
      </p:pic>
      <p:sp>
        <p:nvSpPr>
          <p:cNvPr id="15" name="TextBox 14">
            <a:extLst>
              <a:ext uri="{FF2B5EF4-FFF2-40B4-BE49-F238E27FC236}">
                <a16:creationId xmlns:a16="http://schemas.microsoft.com/office/drawing/2014/main" id="{F575FECB-5079-404F-D7E4-0D8DB5B918E2}"/>
              </a:ext>
            </a:extLst>
          </p:cNvPr>
          <p:cNvSpPr txBox="1"/>
          <p:nvPr/>
        </p:nvSpPr>
        <p:spPr>
          <a:xfrm>
            <a:off x="276225" y="752475"/>
            <a:ext cx="71151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Is your organisation represented on the local family justice board?</a:t>
            </a:r>
            <a:endParaRPr lang="en-US" dirty="0"/>
          </a:p>
          <a:p>
            <a:r>
              <a:rPr lang="en-GB" dirty="0">
                <a:cs typeface="Arial"/>
              </a:rPr>
              <a:t>Who are the key stakeholders in the family court system?</a:t>
            </a:r>
          </a:p>
        </p:txBody>
      </p:sp>
      <p:sp>
        <p:nvSpPr>
          <p:cNvPr id="17" name="Rectangle: Rounded Corners 16">
            <a:extLst>
              <a:ext uri="{FF2B5EF4-FFF2-40B4-BE49-F238E27FC236}">
                <a16:creationId xmlns:a16="http://schemas.microsoft.com/office/drawing/2014/main" id="{9B75EF82-F523-4D26-6F05-66F5C33AEA5D}"/>
              </a:ext>
            </a:extLst>
          </p:cNvPr>
          <p:cNvSpPr/>
          <p:nvPr/>
        </p:nvSpPr>
        <p:spPr>
          <a:xfrm>
            <a:off x="4587896" y="4562319"/>
            <a:ext cx="1973444" cy="53561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Domestic Abuse Strategy Group</a:t>
            </a:r>
          </a:p>
        </p:txBody>
      </p:sp>
      <p:sp>
        <p:nvSpPr>
          <p:cNvPr id="18" name="Rectangle: Rounded Corners 17">
            <a:extLst>
              <a:ext uri="{FF2B5EF4-FFF2-40B4-BE49-F238E27FC236}">
                <a16:creationId xmlns:a16="http://schemas.microsoft.com/office/drawing/2014/main" id="{050E9E58-93C2-2525-DF30-2BA96DDE17B2}"/>
              </a:ext>
            </a:extLst>
          </p:cNvPr>
          <p:cNvSpPr/>
          <p:nvPr/>
        </p:nvSpPr>
        <p:spPr>
          <a:xfrm>
            <a:off x="8100892" y="4662024"/>
            <a:ext cx="1364703" cy="53561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Local Family Justice Board</a:t>
            </a:r>
          </a:p>
        </p:txBody>
      </p:sp>
      <p:sp>
        <p:nvSpPr>
          <p:cNvPr id="19" name="Rectangle: Rounded Corners 18">
            <a:extLst>
              <a:ext uri="{FF2B5EF4-FFF2-40B4-BE49-F238E27FC236}">
                <a16:creationId xmlns:a16="http://schemas.microsoft.com/office/drawing/2014/main" id="{7DCEF232-5D28-DC19-DCF3-166F61250D61}"/>
              </a:ext>
            </a:extLst>
          </p:cNvPr>
          <p:cNvSpPr/>
          <p:nvPr/>
        </p:nvSpPr>
        <p:spPr>
          <a:xfrm>
            <a:off x="4592431" y="5641228"/>
            <a:ext cx="1969045" cy="637023"/>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Domestic Abuse &amp; Family Court Sub Group</a:t>
            </a:r>
          </a:p>
        </p:txBody>
      </p:sp>
      <p:cxnSp>
        <p:nvCxnSpPr>
          <p:cNvPr id="20" name="Straight Connector 19">
            <a:extLst>
              <a:ext uri="{FF2B5EF4-FFF2-40B4-BE49-F238E27FC236}">
                <a16:creationId xmlns:a16="http://schemas.microsoft.com/office/drawing/2014/main" id="{38486103-522F-2E1F-419F-64139549AD69}"/>
              </a:ext>
            </a:extLst>
          </p:cNvPr>
          <p:cNvCxnSpPr>
            <a:cxnSpLocks/>
            <a:stCxn id="17" idx="2"/>
            <a:endCxn id="19" idx="0"/>
          </p:cNvCxnSpPr>
          <p:nvPr/>
        </p:nvCxnSpPr>
        <p:spPr>
          <a:xfrm>
            <a:off x="5574618" y="5097930"/>
            <a:ext cx="2336" cy="543298"/>
          </a:xfrm>
          <a:prstGeom prst="line">
            <a:avLst/>
          </a:prstGeom>
          <a:ln>
            <a:solidFill>
              <a:srgbClr val="762B79"/>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81747B-3ABB-A05A-A027-E4C09058F49E}"/>
              </a:ext>
            </a:extLst>
          </p:cNvPr>
          <p:cNvCxnSpPr>
            <a:cxnSpLocks/>
          </p:cNvCxnSpPr>
          <p:nvPr/>
        </p:nvCxnSpPr>
        <p:spPr>
          <a:xfrm>
            <a:off x="8835380" y="5170030"/>
            <a:ext cx="0" cy="703286"/>
          </a:xfrm>
          <a:prstGeom prst="line">
            <a:avLst/>
          </a:prstGeom>
          <a:ln>
            <a:solidFill>
              <a:srgbClr val="762B79"/>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FD2CE78-A172-F2F6-5479-795FC9981A43}"/>
              </a:ext>
            </a:extLst>
          </p:cNvPr>
          <p:cNvCxnSpPr>
            <a:cxnSpLocks/>
          </p:cNvCxnSpPr>
          <p:nvPr/>
        </p:nvCxnSpPr>
        <p:spPr>
          <a:xfrm flipH="1">
            <a:off x="6557329" y="5873315"/>
            <a:ext cx="2278051" cy="0"/>
          </a:xfrm>
          <a:prstGeom prst="line">
            <a:avLst/>
          </a:prstGeom>
          <a:ln>
            <a:solidFill>
              <a:srgbClr val="762B79"/>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326A421D-C0A9-54CA-527E-DBC79FB187FC}"/>
              </a:ext>
            </a:extLst>
          </p:cNvPr>
          <p:cNvSpPr/>
          <p:nvPr/>
        </p:nvSpPr>
        <p:spPr>
          <a:xfrm>
            <a:off x="1709018" y="2830137"/>
            <a:ext cx="1665946" cy="849497"/>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VAWG Sector Meetings</a:t>
            </a:r>
          </a:p>
        </p:txBody>
      </p:sp>
      <p:sp>
        <p:nvSpPr>
          <p:cNvPr id="24" name="Rectangle: Rounded Corners 23">
            <a:extLst>
              <a:ext uri="{FF2B5EF4-FFF2-40B4-BE49-F238E27FC236}">
                <a16:creationId xmlns:a16="http://schemas.microsoft.com/office/drawing/2014/main" id="{9CF60E4D-F4F6-D674-515F-CE9050EBC13D}"/>
              </a:ext>
            </a:extLst>
          </p:cNvPr>
          <p:cNvSpPr/>
          <p:nvPr/>
        </p:nvSpPr>
        <p:spPr>
          <a:xfrm>
            <a:off x="1715972" y="3815089"/>
            <a:ext cx="1665946" cy="849497"/>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Women’s Aid Family Court Working Group</a:t>
            </a:r>
          </a:p>
        </p:txBody>
      </p:sp>
      <p:sp>
        <p:nvSpPr>
          <p:cNvPr id="25" name="Rectangle: Rounded Corners 24">
            <a:extLst>
              <a:ext uri="{FF2B5EF4-FFF2-40B4-BE49-F238E27FC236}">
                <a16:creationId xmlns:a16="http://schemas.microsoft.com/office/drawing/2014/main" id="{08F02E7F-67CA-8A38-5765-FF95A46943AF}"/>
              </a:ext>
            </a:extLst>
          </p:cNvPr>
          <p:cNvSpPr/>
          <p:nvPr/>
        </p:nvSpPr>
        <p:spPr>
          <a:xfrm>
            <a:off x="1709018" y="4772886"/>
            <a:ext cx="1665946" cy="849497"/>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Rights of Women</a:t>
            </a:r>
          </a:p>
          <a:p>
            <a:pPr algn="ctr"/>
            <a:r>
              <a:rPr lang="en-GB" sz="1400" dirty="0"/>
              <a:t>Parental Alienation Steering Group</a:t>
            </a:r>
          </a:p>
        </p:txBody>
      </p:sp>
      <p:sp>
        <p:nvSpPr>
          <p:cNvPr id="26" name="Rectangle: Rounded Corners 25">
            <a:extLst>
              <a:ext uri="{FF2B5EF4-FFF2-40B4-BE49-F238E27FC236}">
                <a16:creationId xmlns:a16="http://schemas.microsoft.com/office/drawing/2014/main" id="{28CEF6DE-05EE-3DFE-5727-2BC2CDB3419C}"/>
              </a:ext>
            </a:extLst>
          </p:cNvPr>
          <p:cNvSpPr/>
          <p:nvPr/>
        </p:nvSpPr>
        <p:spPr>
          <a:xfrm>
            <a:off x="7987661" y="2942564"/>
            <a:ext cx="1477933" cy="53561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Family Justice Board</a:t>
            </a:r>
          </a:p>
        </p:txBody>
      </p:sp>
      <p:sp>
        <p:nvSpPr>
          <p:cNvPr id="27" name="Rectangle: Rounded Corners 26">
            <a:extLst>
              <a:ext uri="{FF2B5EF4-FFF2-40B4-BE49-F238E27FC236}">
                <a16:creationId xmlns:a16="http://schemas.microsoft.com/office/drawing/2014/main" id="{05A560BF-ABF6-D8C3-98E5-9ED146DBA5FA}"/>
              </a:ext>
            </a:extLst>
          </p:cNvPr>
          <p:cNvSpPr/>
          <p:nvPr/>
        </p:nvSpPr>
        <p:spPr>
          <a:xfrm>
            <a:off x="4741646" y="3778647"/>
            <a:ext cx="1665946" cy="513293"/>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Domestic Abuse Commissioner</a:t>
            </a:r>
          </a:p>
        </p:txBody>
      </p:sp>
      <p:cxnSp>
        <p:nvCxnSpPr>
          <p:cNvPr id="28" name="Straight Connector 27">
            <a:extLst>
              <a:ext uri="{FF2B5EF4-FFF2-40B4-BE49-F238E27FC236}">
                <a16:creationId xmlns:a16="http://schemas.microsoft.com/office/drawing/2014/main" id="{946A6778-1027-D139-123C-91A8FFAEF3BD}"/>
              </a:ext>
            </a:extLst>
          </p:cNvPr>
          <p:cNvCxnSpPr>
            <a:cxnSpLocks/>
          </p:cNvCxnSpPr>
          <p:nvPr/>
        </p:nvCxnSpPr>
        <p:spPr>
          <a:xfrm flipH="1" flipV="1">
            <a:off x="5816979" y="3971133"/>
            <a:ext cx="2199" cy="241903"/>
          </a:xfrm>
          <a:prstGeom prst="line">
            <a:avLst/>
          </a:prstGeom>
          <a:ln>
            <a:solidFill>
              <a:srgbClr val="762B7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4319A4B-51D7-842A-7070-9B2FA69A156C}"/>
              </a:ext>
            </a:extLst>
          </p:cNvPr>
          <p:cNvCxnSpPr>
            <a:cxnSpLocks/>
            <a:stCxn id="32" idx="2"/>
            <a:endCxn id="27" idx="3"/>
          </p:cNvCxnSpPr>
          <p:nvPr/>
        </p:nvCxnSpPr>
        <p:spPr>
          <a:xfrm flipH="1" flipV="1">
            <a:off x="6407592" y="4035294"/>
            <a:ext cx="1447071" cy="7631"/>
          </a:xfrm>
          <a:prstGeom prst="line">
            <a:avLst/>
          </a:prstGeom>
          <a:ln>
            <a:solidFill>
              <a:srgbClr val="762B79"/>
            </a:solidFill>
          </a:ln>
        </p:spPr>
        <p:style>
          <a:lnRef idx="1">
            <a:schemeClr val="dk1"/>
          </a:lnRef>
          <a:fillRef idx="0">
            <a:schemeClr val="dk1"/>
          </a:fillRef>
          <a:effectRef idx="0">
            <a:schemeClr val="dk1"/>
          </a:effectRef>
          <a:fontRef idx="minor">
            <a:schemeClr val="tx1"/>
          </a:fontRef>
        </p:style>
      </p:cxnSp>
      <p:sp>
        <p:nvSpPr>
          <p:cNvPr id="30" name="Rectangle: Rounded Corners 29">
            <a:extLst>
              <a:ext uri="{FF2B5EF4-FFF2-40B4-BE49-F238E27FC236}">
                <a16:creationId xmlns:a16="http://schemas.microsoft.com/office/drawing/2014/main" id="{59852125-7115-8C1E-2182-BCCE95DE8603}"/>
              </a:ext>
            </a:extLst>
          </p:cNvPr>
          <p:cNvSpPr/>
          <p:nvPr/>
        </p:nvSpPr>
        <p:spPr>
          <a:xfrm>
            <a:off x="4928946" y="2048029"/>
            <a:ext cx="1991920" cy="53561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Ministry of Justice</a:t>
            </a:r>
          </a:p>
        </p:txBody>
      </p:sp>
      <p:sp>
        <p:nvSpPr>
          <p:cNvPr id="31" name="Rectangle: Rounded Corners 30">
            <a:extLst>
              <a:ext uri="{FF2B5EF4-FFF2-40B4-BE49-F238E27FC236}">
                <a16:creationId xmlns:a16="http://schemas.microsoft.com/office/drawing/2014/main" id="{79A38972-82E0-7B0A-64F0-DF399330D63D}"/>
              </a:ext>
            </a:extLst>
          </p:cNvPr>
          <p:cNvSpPr/>
          <p:nvPr/>
        </p:nvSpPr>
        <p:spPr>
          <a:xfrm>
            <a:off x="8835380" y="2048028"/>
            <a:ext cx="1969045" cy="53561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Department of Education</a:t>
            </a:r>
          </a:p>
        </p:txBody>
      </p:sp>
      <p:sp>
        <p:nvSpPr>
          <p:cNvPr id="32" name="Oval 31">
            <a:extLst>
              <a:ext uri="{FF2B5EF4-FFF2-40B4-BE49-F238E27FC236}">
                <a16:creationId xmlns:a16="http://schemas.microsoft.com/office/drawing/2014/main" id="{084A6103-542A-27F6-893A-E1B86FE6F27F}"/>
              </a:ext>
            </a:extLst>
          </p:cNvPr>
          <p:cNvSpPr/>
          <p:nvPr/>
        </p:nvSpPr>
        <p:spPr>
          <a:xfrm>
            <a:off x="7854663" y="3731802"/>
            <a:ext cx="1667547" cy="622246"/>
          </a:xfrm>
          <a:prstGeom prst="ellipse">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Reporting mechanisms</a:t>
            </a:r>
          </a:p>
        </p:txBody>
      </p:sp>
      <p:cxnSp>
        <p:nvCxnSpPr>
          <p:cNvPr id="33" name="Straight Connector 32">
            <a:extLst>
              <a:ext uri="{FF2B5EF4-FFF2-40B4-BE49-F238E27FC236}">
                <a16:creationId xmlns:a16="http://schemas.microsoft.com/office/drawing/2014/main" id="{D8C02163-D8A7-4F8F-0EF5-2F43EB33ED44}"/>
              </a:ext>
            </a:extLst>
          </p:cNvPr>
          <p:cNvCxnSpPr>
            <a:cxnSpLocks/>
            <a:stCxn id="23" idx="3"/>
            <a:endCxn id="27" idx="1"/>
          </p:cNvCxnSpPr>
          <p:nvPr/>
        </p:nvCxnSpPr>
        <p:spPr>
          <a:xfrm>
            <a:off x="3374964" y="3254886"/>
            <a:ext cx="1366682" cy="780408"/>
          </a:xfrm>
          <a:prstGeom prst="line">
            <a:avLst/>
          </a:prstGeom>
          <a:ln>
            <a:solidFill>
              <a:srgbClr val="762B7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1E478DD-0613-7B51-0FED-A12A246355D6}"/>
              </a:ext>
            </a:extLst>
          </p:cNvPr>
          <p:cNvCxnSpPr>
            <a:cxnSpLocks/>
            <a:stCxn id="24" idx="3"/>
            <a:endCxn id="27" idx="1"/>
          </p:cNvCxnSpPr>
          <p:nvPr/>
        </p:nvCxnSpPr>
        <p:spPr>
          <a:xfrm flipV="1">
            <a:off x="3381918" y="4035294"/>
            <a:ext cx="1359728" cy="204544"/>
          </a:xfrm>
          <a:prstGeom prst="line">
            <a:avLst/>
          </a:prstGeom>
          <a:ln>
            <a:solidFill>
              <a:srgbClr val="762B7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08721B-46A5-90A2-757B-213F6789DD2D}"/>
              </a:ext>
            </a:extLst>
          </p:cNvPr>
          <p:cNvCxnSpPr>
            <a:cxnSpLocks/>
            <a:stCxn id="25" idx="3"/>
            <a:endCxn id="27" idx="1"/>
          </p:cNvCxnSpPr>
          <p:nvPr/>
        </p:nvCxnSpPr>
        <p:spPr>
          <a:xfrm flipV="1">
            <a:off x="3374964" y="4035294"/>
            <a:ext cx="1366682" cy="1162341"/>
          </a:xfrm>
          <a:prstGeom prst="line">
            <a:avLst/>
          </a:prstGeom>
          <a:ln>
            <a:solidFill>
              <a:srgbClr val="762B79"/>
            </a:solidFill>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551D1771-85A4-EDB1-7F47-D60FABC91FB8}"/>
              </a:ext>
            </a:extLst>
          </p:cNvPr>
          <p:cNvSpPr/>
          <p:nvPr/>
        </p:nvSpPr>
        <p:spPr>
          <a:xfrm>
            <a:off x="6888885" y="2596336"/>
            <a:ext cx="965778" cy="40476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HMCTS</a:t>
            </a:r>
          </a:p>
        </p:txBody>
      </p:sp>
      <p:sp>
        <p:nvSpPr>
          <p:cNvPr id="37" name="Rectangle: Rounded Corners 36">
            <a:extLst>
              <a:ext uri="{FF2B5EF4-FFF2-40B4-BE49-F238E27FC236}">
                <a16:creationId xmlns:a16="http://schemas.microsoft.com/office/drawing/2014/main" id="{80826063-6439-AADE-7449-E0A8D854C921}"/>
              </a:ext>
            </a:extLst>
          </p:cNvPr>
          <p:cNvSpPr/>
          <p:nvPr/>
        </p:nvSpPr>
        <p:spPr>
          <a:xfrm>
            <a:off x="4928946" y="1421299"/>
            <a:ext cx="1991920" cy="53561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Home Office</a:t>
            </a:r>
          </a:p>
        </p:txBody>
      </p:sp>
      <p:sp>
        <p:nvSpPr>
          <p:cNvPr id="38" name="Rectangle: Rounded Corners 37">
            <a:extLst>
              <a:ext uri="{FF2B5EF4-FFF2-40B4-BE49-F238E27FC236}">
                <a16:creationId xmlns:a16="http://schemas.microsoft.com/office/drawing/2014/main" id="{64B9C958-E989-46B5-C6F1-E130D743F3C1}"/>
              </a:ext>
            </a:extLst>
          </p:cNvPr>
          <p:cNvSpPr/>
          <p:nvPr/>
        </p:nvSpPr>
        <p:spPr>
          <a:xfrm>
            <a:off x="6846021" y="4234146"/>
            <a:ext cx="1076729" cy="40476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Courts</a:t>
            </a:r>
          </a:p>
        </p:txBody>
      </p:sp>
      <p:sp>
        <p:nvSpPr>
          <p:cNvPr id="39" name="Rectangle: Rounded Corners 38">
            <a:extLst>
              <a:ext uri="{FF2B5EF4-FFF2-40B4-BE49-F238E27FC236}">
                <a16:creationId xmlns:a16="http://schemas.microsoft.com/office/drawing/2014/main" id="{3EE9FE30-23EC-F789-0B69-C8BF3A2D4FBB}"/>
              </a:ext>
            </a:extLst>
          </p:cNvPr>
          <p:cNvSpPr/>
          <p:nvPr/>
        </p:nvSpPr>
        <p:spPr>
          <a:xfrm>
            <a:off x="6888885" y="3567219"/>
            <a:ext cx="965778" cy="40476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Cafcass</a:t>
            </a:r>
          </a:p>
        </p:txBody>
      </p:sp>
      <p:sp>
        <p:nvSpPr>
          <p:cNvPr id="40" name="Rectangle: Rounded Corners 39">
            <a:extLst>
              <a:ext uri="{FF2B5EF4-FFF2-40B4-BE49-F238E27FC236}">
                <a16:creationId xmlns:a16="http://schemas.microsoft.com/office/drawing/2014/main" id="{A2E8E9C8-C653-FB24-D168-720F28749F7C}"/>
              </a:ext>
            </a:extLst>
          </p:cNvPr>
          <p:cNvSpPr/>
          <p:nvPr/>
        </p:nvSpPr>
        <p:spPr>
          <a:xfrm>
            <a:off x="6846021" y="4724672"/>
            <a:ext cx="1076729" cy="40476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Local Authority</a:t>
            </a:r>
          </a:p>
        </p:txBody>
      </p:sp>
      <p:sp>
        <p:nvSpPr>
          <p:cNvPr id="41" name="Rectangle: Rounded Corners 40">
            <a:extLst>
              <a:ext uri="{FF2B5EF4-FFF2-40B4-BE49-F238E27FC236}">
                <a16:creationId xmlns:a16="http://schemas.microsoft.com/office/drawing/2014/main" id="{C235AA6B-5C3C-A64D-475A-4ECB02D4195A}"/>
              </a:ext>
            </a:extLst>
          </p:cNvPr>
          <p:cNvSpPr/>
          <p:nvPr/>
        </p:nvSpPr>
        <p:spPr>
          <a:xfrm>
            <a:off x="6843862" y="5236465"/>
            <a:ext cx="1084325" cy="40476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Police</a:t>
            </a:r>
          </a:p>
        </p:txBody>
      </p:sp>
      <p:sp>
        <p:nvSpPr>
          <p:cNvPr id="42" name="Rectangle: Rounded Corners 41">
            <a:extLst>
              <a:ext uri="{FF2B5EF4-FFF2-40B4-BE49-F238E27FC236}">
                <a16:creationId xmlns:a16="http://schemas.microsoft.com/office/drawing/2014/main" id="{6EA11AA5-E524-EF6F-9142-C8ED3203A218}"/>
              </a:ext>
            </a:extLst>
          </p:cNvPr>
          <p:cNvSpPr/>
          <p:nvPr/>
        </p:nvSpPr>
        <p:spPr>
          <a:xfrm>
            <a:off x="6888885" y="3078846"/>
            <a:ext cx="965778" cy="404761"/>
          </a:xfrm>
          <a:prstGeom prst="roundRect">
            <a:avLst/>
          </a:prstGeom>
          <a:solidFill>
            <a:srgbClr val="762B79"/>
          </a:solidFill>
          <a:ln>
            <a:solidFill>
              <a:srgbClr val="762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Judiciary</a:t>
            </a:r>
          </a:p>
        </p:txBody>
      </p:sp>
      <p:sp>
        <p:nvSpPr>
          <p:cNvPr id="43" name="TextBox 42">
            <a:extLst>
              <a:ext uri="{FF2B5EF4-FFF2-40B4-BE49-F238E27FC236}">
                <a16:creationId xmlns:a16="http://schemas.microsoft.com/office/drawing/2014/main" id="{C8724168-2A18-44FC-0DBA-3F2346CA4330}"/>
              </a:ext>
            </a:extLst>
          </p:cNvPr>
          <p:cNvSpPr txBox="1"/>
          <p:nvPr/>
        </p:nvSpPr>
        <p:spPr>
          <a:xfrm>
            <a:off x="9540130" y="2909908"/>
            <a:ext cx="1366682" cy="430887"/>
          </a:xfrm>
          <a:prstGeom prst="rect">
            <a:avLst/>
          </a:prstGeom>
          <a:solidFill>
            <a:srgbClr val="762B79"/>
          </a:solidFill>
        </p:spPr>
        <p:txBody>
          <a:bodyPr wrap="square" rtlCol="0">
            <a:spAutoFit/>
          </a:bodyPr>
          <a:lstStyle/>
          <a:p>
            <a:r>
              <a:rPr lang="en-GB" sz="1100" dirty="0">
                <a:solidFill>
                  <a:schemeClr val="bg1"/>
                </a:solidFill>
              </a:rPr>
              <a:t>Family Justice Council</a:t>
            </a:r>
          </a:p>
        </p:txBody>
      </p:sp>
      <p:sp>
        <p:nvSpPr>
          <p:cNvPr id="44" name="TextBox 43">
            <a:extLst>
              <a:ext uri="{FF2B5EF4-FFF2-40B4-BE49-F238E27FC236}">
                <a16:creationId xmlns:a16="http://schemas.microsoft.com/office/drawing/2014/main" id="{AA7B4FDB-A857-B969-51C1-A3BE8579E163}"/>
              </a:ext>
            </a:extLst>
          </p:cNvPr>
          <p:cNvSpPr txBox="1"/>
          <p:nvPr/>
        </p:nvSpPr>
        <p:spPr>
          <a:xfrm>
            <a:off x="9544766" y="3435129"/>
            <a:ext cx="1366682" cy="600164"/>
          </a:xfrm>
          <a:prstGeom prst="rect">
            <a:avLst/>
          </a:prstGeom>
          <a:solidFill>
            <a:srgbClr val="762B79"/>
          </a:solidFill>
        </p:spPr>
        <p:txBody>
          <a:bodyPr wrap="square" rtlCol="0">
            <a:spAutoFit/>
          </a:bodyPr>
          <a:lstStyle/>
          <a:p>
            <a:r>
              <a:rPr lang="en-GB" sz="1100" dirty="0">
                <a:solidFill>
                  <a:schemeClr val="bg1"/>
                </a:solidFill>
              </a:rPr>
              <a:t>Young People’s Family Justice Board</a:t>
            </a:r>
          </a:p>
        </p:txBody>
      </p:sp>
    </p:spTree>
    <p:extLst>
      <p:ext uri="{BB962C8B-B14F-4D97-AF65-F5344CB8AC3E}">
        <p14:creationId xmlns:p14="http://schemas.microsoft.com/office/powerpoint/2010/main" val="4198215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0AEBD-B584-6D42-92F6-EC2C85CE3EDA}"/>
              </a:ext>
            </a:extLst>
          </p:cNvPr>
          <p:cNvSpPr>
            <a:spLocks noGrp="1"/>
          </p:cNvSpPr>
          <p:nvPr>
            <p:ph type="title"/>
          </p:nvPr>
        </p:nvSpPr>
        <p:spPr>
          <a:xfrm>
            <a:off x="493200" y="815923"/>
            <a:ext cx="3932237" cy="778532"/>
          </a:xfrm>
        </p:spPr>
        <p:txBody>
          <a:bodyPr/>
          <a:lstStyle/>
          <a:p>
            <a:r>
              <a:rPr lang="en-US"/>
              <a:t>Who we Are</a:t>
            </a:r>
          </a:p>
        </p:txBody>
      </p:sp>
      <p:sp>
        <p:nvSpPr>
          <p:cNvPr id="4" name="Text Placeholder 3">
            <a:extLst>
              <a:ext uri="{FF2B5EF4-FFF2-40B4-BE49-F238E27FC236}">
                <a16:creationId xmlns:a16="http://schemas.microsoft.com/office/drawing/2014/main" id="{BFB7BB1C-4169-2043-8780-9DE6EF58B544}"/>
              </a:ext>
            </a:extLst>
          </p:cNvPr>
          <p:cNvSpPr>
            <a:spLocks noGrp="1"/>
          </p:cNvSpPr>
          <p:nvPr>
            <p:ph type="body" sz="half" idx="2"/>
          </p:nvPr>
        </p:nvSpPr>
        <p:spPr>
          <a:xfrm>
            <a:off x="493200" y="1776041"/>
            <a:ext cx="3932237" cy="3724886"/>
          </a:xfrm>
        </p:spPr>
        <p:txBody>
          <a:bodyPr>
            <a:noAutofit/>
          </a:bodyPr>
          <a:lstStyle/>
          <a:p>
            <a:r>
              <a:rPr lang="en-GB" sz="2400">
                <a:solidFill>
                  <a:srgbClr val="FFFFFF"/>
                </a:solidFill>
                <a:ea typeface="Proxima Nova"/>
                <a:cs typeface="Proxima Nova"/>
                <a:sym typeface="Proxima Nova"/>
              </a:rPr>
              <a:t>IDAS is the leading specialist domestic abuse charity in Yorkshire. </a:t>
            </a:r>
          </a:p>
          <a:p>
            <a:r>
              <a:rPr lang="en-GB" sz="2400">
                <a:solidFill>
                  <a:srgbClr val="FFFFFF"/>
                </a:solidFill>
                <a:ea typeface="Proxima Nova"/>
                <a:cs typeface="Proxima Nova"/>
                <a:sym typeface="Proxima Nova"/>
              </a:rPr>
              <a:t/>
            </a:r>
            <a:br>
              <a:rPr lang="en-GB" sz="2400">
                <a:solidFill>
                  <a:srgbClr val="FFFFFF"/>
                </a:solidFill>
                <a:ea typeface="Proxima Nova"/>
                <a:cs typeface="Proxima Nova"/>
                <a:sym typeface="Proxima Nova"/>
              </a:rPr>
            </a:br>
            <a:r>
              <a:rPr lang="en-GB" sz="2400">
                <a:solidFill>
                  <a:srgbClr val="FFFFFF"/>
                </a:solidFill>
                <a:ea typeface="Proxima Nova"/>
                <a:cs typeface="Proxima Nova"/>
                <a:sym typeface="Proxima Nova"/>
              </a:rPr>
              <a:t>IDAS also offer advice and support to people who have been affected by sexual violence and abuse.</a:t>
            </a:r>
          </a:p>
        </p:txBody>
      </p:sp>
      <p:pic>
        <p:nvPicPr>
          <p:cNvPr id="8" name="Picture Placeholder 7">
            <a:extLst>
              <a:ext uri="{FF2B5EF4-FFF2-40B4-BE49-F238E27FC236}">
                <a16:creationId xmlns:a16="http://schemas.microsoft.com/office/drawing/2014/main" id="{AC2C1356-8C34-435E-AB4D-3011DC6312B6}"/>
              </a:ext>
            </a:extLst>
          </p:cNvPr>
          <p:cNvPicPr>
            <a:picLocks noGrp="1" noChangeAspect="1"/>
          </p:cNvPicPr>
          <p:nvPr>
            <p:ph type="pic" idx="1"/>
          </p:nvPr>
        </p:nvPicPr>
        <p:blipFill rotWithShape="1">
          <a:blip r:embed="rId3" cstate="email">
            <a:extLst>
              <a:ext uri="{28A0092B-C50C-407E-A947-70E740481C1C}">
                <a14:useLocalDpi xmlns:a14="http://schemas.microsoft.com/office/drawing/2010/main"/>
              </a:ext>
            </a:extLst>
          </a:blip>
          <a:srcRect/>
          <a:stretch/>
        </p:blipFill>
        <p:spPr>
          <a:xfrm>
            <a:off x="4876263" y="0"/>
            <a:ext cx="6012131" cy="6858000"/>
          </a:xfrm>
          <a:blipFill dpi="0" rotWithShape="1">
            <a:blip r:embed="rId4" cstate="email">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798482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725557-C890-4607-8FC4-A65E6CC263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59126" y="0"/>
            <a:ext cx="8632874" cy="68580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pic>
      <p:sp>
        <p:nvSpPr>
          <p:cNvPr id="8" name="Rectangle 7">
            <a:extLst>
              <a:ext uri="{FF2B5EF4-FFF2-40B4-BE49-F238E27FC236}">
                <a16:creationId xmlns:a16="http://schemas.microsoft.com/office/drawing/2014/main" id="{F91E52E1-5013-4AE9-80EA-9A74EBE4485C}"/>
              </a:ext>
            </a:extLst>
          </p:cNvPr>
          <p:cNvSpPr/>
          <p:nvPr/>
        </p:nvSpPr>
        <p:spPr>
          <a:xfrm>
            <a:off x="3545058" y="0"/>
            <a:ext cx="8646942" cy="6858000"/>
          </a:xfrm>
          <a:prstGeom prst="rect">
            <a:avLst/>
          </a:prstGeom>
          <a:gradFill flip="none" rotWithShape="1">
            <a:gsLst>
              <a:gs pos="0">
                <a:schemeClr val="bg1">
                  <a:alpha val="67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125BBE2C-410F-4C01-BB2B-81224AB6F3A1}"/>
              </a:ext>
            </a:extLst>
          </p:cNvPr>
          <p:cNvSpPr txBox="1"/>
          <p:nvPr/>
        </p:nvSpPr>
        <p:spPr>
          <a:xfrm>
            <a:off x="520505" y="6179419"/>
            <a:ext cx="3507755" cy="338554"/>
          </a:xfrm>
          <a:prstGeom prst="rect">
            <a:avLst/>
          </a:prstGeom>
          <a:noFill/>
        </p:spPr>
        <p:txBody>
          <a:bodyPr wrap="none" rtlCol="0">
            <a:spAutoFit/>
          </a:bodyPr>
          <a:lstStyle/>
          <a:p>
            <a:r>
              <a:rPr lang="en-GB" sz="1600" dirty="0">
                <a:solidFill>
                  <a:srgbClr val="762B79"/>
                </a:solidFill>
              </a:rPr>
              <a:t>safe lives, free from abuse and violence </a:t>
            </a:r>
          </a:p>
        </p:txBody>
      </p:sp>
      <p:sp>
        <p:nvSpPr>
          <p:cNvPr id="6" name="Title 1">
            <a:extLst>
              <a:ext uri="{FF2B5EF4-FFF2-40B4-BE49-F238E27FC236}">
                <a16:creationId xmlns:a16="http://schemas.microsoft.com/office/drawing/2014/main" id="{D0402F7D-E8AE-4B3A-A5EF-FFE6CE93333F}"/>
              </a:ext>
            </a:extLst>
          </p:cNvPr>
          <p:cNvSpPr txBox="1">
            <a:spLocks/>
          </p:cNvSpPr>
          <p:nvPr/>
        </p:nvSpPr>
        <p:spPr>
          <a:xfrm>
            <a:off x="520504" y="1095964"/>
            <a:ext cx="1090246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762B79"/>
                </a:solidFill>
                <a:latin typeface="Arial Black" panose="020B0A04020102020204" pitchFamily="34" charset="0"/>
              </a:rPr>
              <a:t>Child &amp; Family Court Project</a:t>
            </a:r>
          </a:p>
        </p:txBody>
      </p:sp>
      <p:sp>
        <p:nvSpPr>
          <p:cNvPr id="7" name="TextBox 6">
            <a:extLst>
              <a:ext uri="{FF2B5EF4-FFF2-40B4-BE49-F238E27FC236}">
                <a16:creationId xmlns:a16="http://schemas.microsoft.com/office/drawing/2014/main" id="{165913B9-7F5F-4479-8ED8-F48A4E887B6E}"/>
              </a:ext>
            </a:extLst>
          </p:cNvPr>
          <p:cNvSpPr txBox="1"/>
          <p:nvPr/>
        </p:nvSpPr>
        <p:spPr>
          <a:xfrm>
            <a:off x="520505" y="2089795"/>
            <a:ext cx="8755966" cy="2062103"/>
          </a:xfrm>
          <a:prstGeom prst="rect">
            <a:avLst/>
          </a:prstGeom>
          <a:noFill/>
        </p:spPr>
        <p:txBody>
          <a:bodyPr wrap="square" rtlCol="0">
            <a:spAutoFit/>
          </a:bodyPr>
          <a:lstStyle/>
          <a:p>
            <a:r>
              <a:rPr lang="en-GB" sz="3200" dirty="0">
                <a:solidFill>
                  <a:srgbClr val="772B7A"/>
                </a:solidFill>
                <a:latin typeface="Arial" panose="020B0604020202020204" pitchFamily="34" charset="0"/>
                <a:cs typeface="Arial" panose="020B0604020202020204" pitchFamily="34" charset="0"/>
              </a:rPr>
              <a:t>To improve the experience and safeguarding of victims/survivors of domestic abuse in respect of Child and Family Court proceedings</a:t>
            </a:r>
          </a:p>
          <a:p>
            <a:endParaRPr lang="en-GB" sz="3200" dirty="0"/>
          </a:p>
        </p:txBody>
      </p:sp>
      <p:pic>
        <p:nvPicPr>
          <p:cNvPr id="9" name="Picture 8">
            <a:extLst>
              <a:ext uri="{FF2B5EF4-FFF2-40B4-BE49-F238E27FC236}">
                <a16:creationId xmlns:a16="http://schemas.microsoft.com/office/drawing/2014/main" id="{D4933E58-A8DB-4BDA-A567-3814D8B591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3138" y="5721567"/>
            <a:ext cx="827184" cy="827184"/>
          </a:xfrm>
          <a:prstGeom prst="rect">
            <a:avLst/>
          </a:prstGeom>
        </p:spPr>
      </p:pic>
      <p:sp>
        <p:nvSpPr>
          <p:cNvPr id="3" name="TextBox 2">
            <a:extLst>
              <a:ext uri="{FF2B5EF4-FFF2-40B4-BE49-F238E27FC236}">
                <a16:creationId xmlns:a16="http://schemas.microsoft.com/office/drawing/2014/main" id="{9BFCA82C-2FAD-420C-89A8-6CB903F818B9}"/>
              </a:ext>
            </a:extLst>
          </p:cNvPr>
          <p:cNvSpPr txBox="1"/>
          <p:nvPr/>
        </p:nvSpPr>
        <p:spPr>
          <a:xfrm>
            <a:off x="535690" y="1720463"/>
            <a:ext cx="2010935" cy="369332"/>
          </a:xfrm>
          <a:prstGeom prst="rect">
            <a:avLst/>
          </a:prstGeom>
          <a:noFill/>
        </p:spPr>
        <p:txBody>
          <a:bodyPr wrap="none" rtlCol="0">
            <a:spAutoFit/>
          </a:bodyPr>
          <a:lstStyle/>
          <a:p>
            <a:r>
              <a:rPr lang="en-GB" dirty="0"/>
              <a:t>From October 2018</a:t>
            </a:r>
          </a:p>
        </p:txBody>
      </p:sp>
    </p:spTree>
    <p:extLst>
      <p:ext uri="{BB962C8B-B14F-4D97-AF65-F5344CB8AC3E}">
        <p14:creationId xmlns:p14="http://schemas.microsoft.com/office/powerpoint/2010/main" val="174564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BA6C42-E83A-6B48-BC13-B417499C801A}"/>
              </a:ext>
            </a:extLst>
          </p:cNvPr>
          <p:cNvSpPr>
            <a:spLocks noGrp="1"/>
          </p:cNvSpPr>
          <p:nvPr>
            <p:ph sz="quarter" idx="10"/>
          </p:nvPr>
        </p:nvSpPr>
        <p:spPr>
          <a:xfrm>
            <a:off x="491879" y="1309254"/>
            <a:ext cx="4703575" cy="4135582"/>
          </a:xfrm>
          <a:solidFill>
            <a:srgbClr val="772B7A">
              <a:alpha val="81176"/>
            </a:srgbClr>
          </a:solidFill>
        </p:spPr>
        <p:txBody>
          <a:bodyPr>
            <a:normAutofit lnSpcReduction="10000"/>
          </a:bodyPr>
          <a:lstStyle/>
          <a:p>
            <a:r>
              <a:rPr lang="en-US" sz="3200" b="1" dirty="0">
                <a:latin typeface="Arial Black" panose="020B0A04020102020204" pitchFamily="34" charset="0"/>
              </a:rPr>
              <a:t>Support for people attending court</a:t>
            </a:r>
          </a:p>
          <a:p>
            <a:endParaRPr lang="en-US" sz="3200" b="1" dirty="0">
              <a:latin typeface="Arial Black" panose="020B0A04020102020204" pitchFamily="34" charset="0"/>
            </a:endParaRPr>
          </a:p>
          <a:p>
            <a:pPr marL="457200" indent="-457200">
              <a:buFont typeface="Arial" panose="020B0604020202020204" pitchFamily="34" charset="0"/>
              <a:buChar char="•"/>
            </a:pPr>
            <a:r>
              <a:rPr lang="en-US" b="0" dirty="0">
                <a:latin typeface="Arial" panose="020B0604020202020204" pitchFamily="34" charset="0"/>
                <a:cs typeface="Arial" panose="020B0604020202020204" pitchFamily="34" charset="0"/>
              </a:rPr>
              <a:t>CLOCK project</a:t>
            </a:r>
          </a:p>
          <a:p>
            <a:pPr marL="457200" indent="-457200">
              <a:buFont typeface="Arial" panose="020B0604020202020204" pitchFamily="34" charset="0"/>
              <a:buChar char="•"/>
            </a:pPr>
            <a:r>
              <a:rPr lang="en-US" b="0" dirty="0">
                <a:latin typeface="Arial" panose="020B0604020202020204" pitchFamily="34" charset="0"/>
                <a:cs typeface="Arial" panose="020B0604020202020204" pitchFamily="34" charset="0"/>
              </a:rPr>
              <a:t>Increased pro bono support locally</a:t>
            </a:r>
          </a:p>
          <a:p>
            <a:pPr marL="457200" indent="-457200">
              <a:buFont typeface="Arial" panose="020B0604020202020204" pitchFamily="34" charset="0"/>
              <a:buChar char="•"/>
            </a:pPr>
            <a:r>
              <a:rPr lang="en-US" b="0" dirty="0">
                <a:latin typeface="Arial" panose="020B0604020202020204" pitchFamily="34" charset="0"/>
                <a:cs typeface="Arial" panose="020B0604020202020204" pitchFamily="34" charset="0"/>
              </a:rPr>
              <a:t>Family Court Website</a:t>
            </a:r>
          </a:p>
          <a:p>
            <a:pPr marL="457200" indent="-457200">
              <a:buFont typeface="Arial" panose="020B0604020202020204" pitchFamily="34" charset="0"/>
              <a:buChar char="•"/>
            </a:pPr>
            <a:r>
              <a:rPr lang="en-US" b="0" dirty="0">
                <a:latin typeface="Arial" panose="020B0604020202020204" pitchFamily="34" charset="0"/>
                <a:cs typeface="Arial" panose="020B0604020202020204" pitchFamily="34" charset="0"/>
              </a:rPr>
              <a:t>Information packs</a:t>
            </a:r>
          </a:p>
        </p:txBody>
      </p:sp>
    </p:spTree>
    <p:extLst>
      <p:ext uri="{BB962C8B-B14F-4D97-AF65-F5344CB8AC3E}">
        <p14:creationId xmlns:p14="http://schemas.microsoft.com/office/powerpoint/2010/main" val="3733392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B0FF6-7321-F469-1163-933750ABC696}"/>
              </a:ext>
            </a:extLst>
          </p:cNvPr>
          <p:cNvPicPr>
            <a:picLocks noChangeAspect="1"/>
          </p:cNvPicPr>
          <p:nvPr/>
        </p:nvPicPr>
        <p:blipFill rotWithShape="1">
          <a:blip r:embed="rId3"/>
          <a:srcRect l="9665" t="8935" r="12552" b="6392"/>
          <a:stretch/>
        </p:blipFill>
        <p:spPr>
          <a:xfrm>
            <a:off x="1354318" y="84841"/>
            <a:ext cx="9483364" cy="5806912"/>
          </a:xfrm>
          <a:prstGeom prst="rect">
            <a:avLst/>
          </a:prstGeom>
        </p:spPr>
      </p:pic>
    </p:spTree>
    <p:extLst>
      <p:ext uri="{BB962C8B-B14F-4D97-AF65-F5344CB8AC3E}">
        <p14:creationId xmlns:p14="http://schemas.microsoft.com/office/powerpoint/2010/main" val="199533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B8679B2D-955F-453B-AA11-A4A918E47A84}"/>
              </a:ext>
            </a:extLst>
          </p:cNvPr>
          <p:cNvSpPr>
            <a:spLocks noGrp="1"/>
          </p:cNvSpPr>
          <p:nvPr>
            <p:ph sz="quarter" idx="10"/>
          </p:nvPr>
        </p:nvSpPr>
        <p:spPr>
          <a:xfrm>
            <a:off x="450316" y="1454726"/>
            <a:ext cx="4641230" cy="4281055"/>
          </a:xfrm>
          <a:solidFill>
            <a:srgbClr val="762B79">
              <a:alpha val="89804"/>
            </a:srgbClr>
          </a:solidFill>
        </p:spPr>
        <p:txBody>
          <a:bodyPr>
            <a:normAutofit fontScale="92500" lnSpcReduction="20000"/>
          </a:bodyPr>
          <a:lstStyle/>
          <a:p>
            <a:r>
              <a:rPr lang="en-GB" dirty="0">
                <a:latin typeface="Arial Black" panose="020B0A04020102020204" pitchFamily="34" charset="0"/>
              </a:rPr>
              <a:t>Domestic Abuse Best Practice:</a:t>
            </a:r>
          </a:p>
          <a:p>
            <a:endParaRPr lang="en-GB" dirty="0">
              <a:latin typeface="Arial Black" panose="020B0A04020102020204" pitchFamily="34" charset="0"/>
            </a:endParaRPr>
          </a:p>
          <a:p>
            <a:pPr marL="457200" indent="-457200">
              <a:buFont typeface="Arial" panose="020B0604020202020204" pitchFamily="34" charset="0"/>
              <a:buChar char="•"/>
            </a:pPr>
            <a:r>
              <a:rPr lang="en-GB" b="0" dirty="0">
                <a:latin typeface="Arial" panose="020B0604020202020204" pitchFamily="34" charset="0"/>
                <a:cs typeface="Arial" panose="020B0604020202020204" pitchFamily="34" charset="0"/>
              </a:rPr>
              <a:t>Special measures</a:t>
            </a:r>
          </a:p>
          <a:p>
            <a:pPr marL="457200" indent="-457200">
              <a:buFont typeface="Arial" panose="020B0604020202020204" pitchFamily="34" charset="0"/>
              <a:buChar char="•"/>
            </a:pPr>
            <a:r>
              <a:rPr lang="en-GB" b="0" dirty="0">
                <a:latin typeface="Arial" panose="020B0604020202020204" pitchFamily="34" charset="0"/>
                <a:cs typeface="Arial" panose="020B0604020202020204" pitchFamily="34" charset="0"/>
              </a:rPr>
              <a:t>Attendance at LFJB</a:t>
            </a:r>
          </a:p>
          <a:p>
            <a:pPr marL="457200" indent="-457200">
              <a:buFont typeface="Arial" panose="020B0604020202020204" pitchFamily="34" charset="0"/>
              <a:buChar char="•"/>
            </a:pPr>
            <a:r>
              <a:rPr lang="en-GB" b="0" dirty="0">
                <a:latin typeface="Arial" panose="020B0604020202020204" pitchFamily="34" charset="0"/>
                <a:cs typeface="Arial" panose="020B0604020202020204" pitchFamily="34" charset="0"/>
              </a:rPr>
              <a:t>Domestic Abuse &amp; Family Court Working Group/ LFJB subgroup</a:t>
            </a:r>
          </a:p>
          <a:p>
            <a:pPr marL="457200" indent="-457200">
              <a:buFont typeface="Arial" panose="020B0604020202020204" pitchFamily="34" charset="0"/>
              <a:buChar char="•"/>
            </a:pPr>
            <a:r>
              <a:rPr lang="en-GB" b="0" dirty="0">
                <a:latin typeface="Arial" panose="020B0604020202020204" pitchFamily="34" charset="0"/>
                <a:cs typeface="Arial" panose="020B0604020202020204" pitchFamily="34" charset="0"/>
              </a:rPr>
              <a:t>Coercive &amp; controlling behaviour training</a:t>
            </a:r>
          </a:p>
          <a:p>
            <a:pPr marL="457200" indent="-457200">
              <a:buFont typeface="Arial" panose="020B0604020202020204" pitchFamily="34" charset="0"/>
              <a:buChar char="•"/>
            </a:pPr>
            <a:r>
              <a:rPr lang="en-GB" b="0" dirty="0">
                <a:latin typeface="Arial" panose="020B0604020202020204" pitchFamily="34" charset="0"/>
                <a:cs typeface="Arial" panose="020B0604020202020204" pitchFamily="34" charset="0"/>
              </a:rPr>
              <a:t>Input at LFJB Conference</a:t>
            </a:r>
          </a:p>
          <a:p>
            <a:pPr marL="45720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dirty="0">
              <a:latin typeface="Arial Black" panose="020B0A04020102020204" pitchFamily="34" charset="0"/>
            </a:endParaRPr>
          </a:p>
        </p:txBody>
      </p:sp>
    </p:spTree>
    <p:extLst>
      <p:ext uri="{BB962C8B-B14F-4D97-AF65-F5344CB8AC3E}">
        <p14:creationId xmlns:p14="http://schemas.microsoft.com/office/powerpoint/2010/main" val="28250396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DAS">
      <a:dk1>
        <a:srgbClr val="000000"/>
      </a:dk1>
      <a:lt1>
        <a:srgbClr val="FFFFFF"/>
      </a:lt1>
      <a:dk2>
        <a:srgbClr val="762B79"/>
      </a:dk2>
      <a:lt2>
        <a:srgbClr val="E7E6E6"/>
      </a:lt2>
      <a:accent1>
        <a:srgbClr val="FFB506"/>
      </a:accent1>
      <a:accent2>
        <a:srgbClr val="5BA9D6"/>
      </a:accent2>
      <a:accent3>
        <a:srgbClr val="67BCAF"/>
      </a:accent3>
      <a:accent4>
        <a:srgbClr val="E62841"/>
      </a:accent4>
      <a:accent5>
        <a:srgbClr val="5B9BD5"/>
      </a:accent5>
      <a:accent6>
        <a:srgbClr val="70AD47"/>
      </a:accent6>
      <a:hlink>
        <a:srgbClr val="752B78"/>
      </a:hlink>
      <a:folHlink>
        <a:srgbClr val="752B78"/>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7042A23CE6F8B4B80BD5D6519E24AE1" ma:contentTypeVersion="16" ma:contentTypeDescription="Create a new document." ma:contentTypeScope="" ma:versionID="5122d5942d8c899a6b0ee8267fc9e1f4">
  <xsd:schema xmlns:xsd="http://www.w3.org/2001/XMLSchema" xmlns:xs="http://www.w3.org/2001/XMLSchema" xmlns:p="http://schemas.microsoft.com/office/2006/metadata/properties" xmlns:ns2="c29e8308-704f-4846-8979-25dbe36c55a0" xmlns:ns3="ddd0a74f-6cee-4001-a97a-f8dd7300a32f" targetNamespace="http://schemas.microsoft.com/office/2006/metadata/properties" ma:root="true" ma:fieldsID="341dda53b5bda5e5ae9a11e53445594a" ns2:_="" ns3:_="">
    <xsd:import namespace="c29e8308-704f-4846-8979-25dbe36c55a0"/>
    <xsd:import namespace="ddd0a74f-6cee-4001-a97a-f8dd7300a32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9e8308-704f-4846-8979-25dbe36c55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7ca8ac8-a353-4346-9bb3-15f63850466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d0a74f-6cee-4001-a97a-f8dd7300a32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67b2b1-9f5b-4abe-9dcd-c24da6c334a7}" ma:internalName="TaxCatchAll" ma:showField="CatchAllData" ma:web="ddd0a74f-6cee-4001-a97a-f8dd7300a3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dd0a74f-6cee-4001-a97a-f8dd7300a32f" xsi:nil="true"/>
    <lcf76f155ced4ddcb4097134ff3c332f xmlns="c29e8308-704f-4846-8979-25dbe36c55a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55939AE-785A-4548-94E0-5D9BEDF9E64A}"/>
</file>

<file path=customXml/itemProps2.xml><?xml version="1.0" encoding="utf-8"?>
<ds:datastoreItem xmlns:ds="http://schemas.openxmlformats.org/officeDocument/2006/customXml" ds:itemID="{A22FCE45-FF32-4909-8212-CCE228907873}">
  <ds:schemaRefs>
    <ds:schemaRef ds:uri="http://schemas.microsoft.com/sharepoint/v3/contenttype/forms"/>
  </ds:schemaRefs>
</ds:datastoreItem>
</file>

<file path=customXml/itemProps3.xml><?xml version="1.0" encoding="utf-8"?>
<ds:datastoreItem xmlns:ds="http://schemas.openxmlformats.org/officeDocument/2006/customXml" ds:itemID="{92A4354F-A36C-4EB6-BD0C-4062B739DC20}">
  <ds:schemaRef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 ds:uri="http://purl.org/dc/elements/1.1/"/>
    <ds:schemaRef ds:uri="5bc62b2d-7b1a-40a7-9c41-9152eca1a421"/>
    <ds:schemaRef ds:uri="9f8980f1-ceef-4857-b002-2e5057d73aa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3271</TotalTime>
  <Words>2892</Words>
  <Application>Microsoft Office PowerPoint</Application>
  <PresentationFormat>Widescreen</PresentationFormat>
  <Paragraphs>266</Paragraphs>
  <Slides>33</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Arial</vt:lpstr>
      <vt:lpstr>Arial Black</vt:lpstr>
      <vt:lpstr>Calibri</vt:lpstr>
      <vt:lpstr>Calibri Light</vt:lpstr>
      <vt:lpstr>Open Sans</vt:lpstr>
      <vt:lpstr>Open Sans Light</vt:lpstr>
      <vt:lpstr>Proxima Nova</vt:lpstr>
      <vt:lpstr>Raleway</vt:lpstr>
      <vt:lpstr>Office Theme</vt:lpstr>
      <vt:lpstr>1_Office Theme</vt:lpstr>
      <vt:lpstr>PowerPoint Presentation</vt:lpstr>
      <vt:lpstr>PowerPoint Presentation</vt:lpstr>
      <vt:lpstr>PowerPoint Presentation</vt:lpstr>
      <vt:lpstr>PowerPoint Presentation</vt:lpstr>
      <vt:lpstr>Who we Are</vt:lpstr>
      <vt:lpstr>PowerPoint Presentation</vt:lpstr>
      <vt:lpstr>PowerPoint Presentation</vt:lpstr>
      <vt:lpstr>PowerPoint Presentation</vt:lpstr>
      <vt:lpstr>PowerPoint Presentation</vt:lpstr>
      <vt:lpstr>Links between civil and family courts:</vt:lpstr>
      <vt:lpstr>PowerPoint Presentation</vt:lpstr>
      <vt:lpstr>Women’s Aid ‘Two years too long report’</vt:lpstr>
      <vt:lpstr>Key findings include:</vt:lpstr>
      <vt:lpstr>Key findings cont….</vt:lpstr>
      <vt:lpstr>Progress so far</vt:lpstr>
      <vt:lpstr>Work still to be done (with contributions from specialist services</vt:lpstr>
      <vt:lpstr>‘Two years on’ What services are telling us</vt:lpstr>
      <vt:lpstr>Two years on’ What services are telling us</vt:lpstr>
      <vt:lpstr>Survivor’s Voice</vt:lpstr>
      <vt:lpstr>Key points made by member services</vt:lpstr>
      <vt:lpstr>Key points made by member services</vt:lpstr>
      <vt:lpstr>‘Two Years on’ </vt:lpstr>
      <vt:lpstr>Recommendations include: </vt:lpstr>
      <vt:lpstr>Recommendations include: </vt:lpstr>
      <vt:lpstr>Recommendations include: </vt:lpstr>
      <vt:lpstr>Recommendations include: </vt:lpstr>
      <vt:lpstr>Recommendations include: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Carmel Offord</dc:creator>
  <cp:lastModifiedBy>Katie Ross</cp:lastModifiedBy>
  <cp:revision>54</cp:revision>
  <cp:lastPrinted>2019-03-11T12:36:37Z</cp:lastPrinted>
  <dcterms:created xsi:type="dcterms:W3CDTF">2018-10-09T11:37:47Z</dcterms:created>
  <dcterms:modified xsi:type="dcterms:W3CDTF">2022-07-22T11:09:23Z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0x01010047042A23CE6F8B4B80BD5D6519E24AE1</vt:lpwstr>
  </property>
  <property fmtid="{D5CDD505-2E9C-101B-9397-08002B2CF9AE}" pid="3" name="MediaServiceImageTags">
    <vt:lpwstr/>
  </property>
</Properties>
</file>